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579ae15dd54c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3c81aa00fa4b81"/>
  </p:sldMasterIdLst>
  <p:sldIdLst>
    <p:sldId xmlns:r="http://schemas.openxmlformats.org/officeDocument/2006/relationships" id="256" r:id="Rd4076085236d4428"/>
    <p:sldId xmlns:r="http://schemas.openxmlformats.org/officeDocument/2006/relationships" id="257" r:id="R5dd0981090294926"/>
    <p:sldId xmlns:r="http://schemas.openxmlformats.org/officeDocument/2006/relationships" id="258" r:id="R7d9a3d94600442e9"/>
    <p:sldId xmlns:r="http://schemas.openxmlformats.org/officeDocument/2006/relationships" id="259" r:id="R916f6b03e207434b"/>
    <p:sldId xmlns:r="http://schemas.openxmlformats.org/officeDocument/2006/relationships" id="260" r:id="R7b4888b2fde849ff"/>
    <p:sldId xmlns:r="http://schemas.openxmlformats.org/officeDocument/2006/relationships" id="261" r:id="R13ebdf15b9b444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3c81aa00fa4b81" /><Relationship Type="http://schemas.openxmlformats.org/officeDocument/2006/relationships/slide" Target="/ppt/slides/slide1.xml" Id="Rd4076085236d4428" /><Relationship Type="http://schemas.openxmlformats.org/officeDocument/2006/relationships/slide" Target="/ppt/slides/slide2.xml" Id="R5dd0981090294926" /><Relationship Type="http://schemas.openxmlformats.org/officeDocument/2006/relationships/slide" Target="/ppt/slides/slide3.xml" Id="R7d9a3d94600442e9" /><Relationship Type="http://schemas.openxmlformats.org/officeDocument/2006/relationships/slide" Target="/ppt/slides/slide4.xml" Id="R916f6b03e207434b" /><Relationship Type="http://schemas.openxmlformats.org/officeDocument/2006/relationships/slide" Target="/ppt/slides/slide5.xml" Id="R7b4888b2fde849ff" /><Relationship Type="http://schemas.openxmlformats.org/officeDocument/2006/relationships/slide" Target="/ppt/slides/slide6.xml" Id="R13ebdf15b9b444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9a75207cbd4b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6a52c473548ac" /><Relationship Type="http://schemas.openxmlformats.org/officeDocument/2006/relationships/theme" Target="/ppt/slideMasters/theme/theme1.xml" Id="R2267e6938ed846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46a52c473548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ba218bf5041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f4c0bede94d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353b804ea40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e0db7be9444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7e64444584e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fb7056a5341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TIMETO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Hugins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3151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989 239 449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