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6a598a279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33d1331234b65"/>
  </p:sldMasterIdLst>
  <p:sldIdLst>
    <p:sldId xmlns:r="http://schemas.openxmlformats.org/officeDocument/2006/relationships" id="256" r:id="Re7d69b8fcc774d73"/>
    <p:sldId xmlns:r="http://schemas.openxmlformats.org/officeDocument/2006/relationships" id="257" r:id="R20488c053fca4fd8"/>
    <p:sldId xmlns:r="http://schemas.openxmlformats.org/officeDocument/2006/relationships" id="258" r:id="R3df9f2ab642c4818"/>
    <p:sldId xmlns:r="http://schemas.openxmlformats.org/officeDocument/2006/relationships" id="259" r:id="R35ac81f512b64644"/>
    <p:sldId xmlns:r="http://schemas.openxmlformats.org/officeDocument/2006/relationships" id="260" r:id="Re1afdfc8f87143a8"/>
    <p:sldId xmlns:r="http://schemas.openxmlformats.org/officeDocument/2006/relationships" id="261" r:id="R1b1243cad06a41cb"/>
    <p:sldId xmlns:r="http://schemas.openxmlformats.org/officeDocument/2006/relationships" id="262" r:id="R29c9d91ba9e9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33d1331234b65" /><Relationship Type="http://schemas.openxmlformats.org/officeDocument/2006/relationships/slide" Target="/ppt/slides/slide1.xml" Id="Re7d69b8fcc774d73" /><Relationship Type="http://schemas.openxmlformats.org/officeDocument/2006/relationships/slide" Target="/ppt/slides/slide2.xml" Id="R20488c053fca4fd8" /><Relationship Type="http://schemas.openxmlformats.org/officeDocument/2006/relationships/slide" Target="/ppt/slides/slide3.xml" Id="R3df9f2ab642c4818" /><Relationship Type="http://schemas.openxmlformats.org/officeDocument/2006/relationships/slide" Target="/ppt/slides/slide4.xml" Id="R35ac81f512b64644" /><Relationship Type="http://schemas.openxmlformats.org/officeDocument/2006/relationships/slide" Target="/ppt/slides/slide5.xml" Id="Re1afdfc8f87143a8" /><Relationship Type="http://schemas.openxmlformats.org/officeDocument/2006/relationships/slide" Target="/ppt/slides/slide6.xml" Id="R1b1243cad06a41cb" /><Relationship Type="http://schemas.openxmlformats.org/officeDocument/2006/relationships/slide" Target="/ppt/slides/slide7.xml" Id="R29c9d91ba9e9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a9a86c7ca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d27ba8b554afd" /><Relationship Type="http://schemas.openxmlformats.org/officeDocument/2006/relationships/theme" Target="/ppt/slideMasters/theme/theme1.xml" Id="R0a73a467398e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d27ba8b55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cee4a0f3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c49f3fbb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6b7e7a0c3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960f0c16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09d1b00e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789655e2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737a335fa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ØSTER-RIISØER INVESTERINGSCOMPAGNIE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12 898 689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21 881 593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oyvind.sletten@outlook.com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ØSTER-RIISØER INVESTERINGSCOMPAGNIE AS</a:t>
            </a:r>
          </a:p>
        </p:txBody>
      </p:sp>
    </p:spTree>
  </p:cSld>
  <p:clrMapOvr>
    <a:masterClrMapping xmlns:a="http://schemas.openxmlformats.org/drawingml/2006/main"/>
  </p:clrMapOvr>
</p:sld>
</file>