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49f221ef2a04dc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848b777dadd4fd6"/>
  </p:sldMasterIdLst>
  <p:sldIdLst>
    <p:sldId xmlns:r="http://schemas.openxmlformats.org/officeDocument/2006/relationships" id="256" r:id="R04878fbc5eec4c96"/>
    <p:sldId xmlns:r="http://schemas.openxmlformats.org/officeDocument/2006/relationships" id="257" r:id="R987ac1de3fc246df"/>
    <p:sldId xmlns:r="http://schemas.openxmlformats.org/officeDocument/2006/relationships" id="258" r:id="R2b6e1019cab0436e"/>
    <p:sldId xmlns:r="http://schemas.openxmlformats.org/officeDocument/2006/relationships" id="259" r:id="Rd90a21d886ac4777"/>
    <p:sldId xmlns:r="http://schemas.openxmlformats.org/officeDocument/2006/relationships" id="260" r:id="R902ca1f44f5947f1"/>
    <p:sldId xmlns:r="http://schemas.openxmlformats.org/officeDocument/2006/relationships" id="261" r:id="Rde9f9abbb58c46b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848b777dadd4fd6" /><Relationship Type="http://schemas.openxmlformats.org/officeDocument/2006/relationships/slide" Target="/ppt/slides/slide1.xml" Id="R04878fbc5eec4c96" /><Relationship Type="http://schemas.openxmlformats.org/officeDocument/2006/relationships/slide" Target="/ppt/slides/slide2.xml" Id="R987ac1de3fc246df" /><Relationship Type="http://schemas.openxmlformats.org/officeDocument/2006/relationships/slide" Target="/ppt/slides/slide3.xml" Id="R2b6e1019cab0436e" /><Relationship Type="http://schemas.openxmlformats.org/officeDocument/2006/relationships/slide" Target="/ppt/slides/slide4.xml" Id="Rd90a21d886ac4777" /><Relationship Type="http://schemas.openxmlformats.org/officeDocument/2006/relationships/slide" Target="/ppt/slides/slide5.xml" Id="R902ca1f44f5947f1" /><Relationship Type="http://schemas.openxmlformats.org/officeDocument/2006/relationships/slide" Target="/ppt/slides/slide6.xml" Id="Rde9f9abbb58c46b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746726a28224c5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6726994d554fc8" /><Relationship Type="http://schemas.openxmlformats.org/officeDocument/2006/relationships/theme" Target="/ppt/slideMasters/theme/theme1.xml" Id="R0604d33fae27401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56726994d554fc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6428e828fc4fd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aaabdd59cc4bb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d7d8ed503542a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aedae25e534fa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da40e31d754b7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d7a47fc6b8472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ØSTER-RIISØER INVESTERINGSCOMPAGNIE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ØSTER-RIISØER INVESTERINGSCOMPAGNIE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ØSTER-RIISØER INVESTERINGSCOMPAGNIE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ØSTER-RIISØER INVESTERINGSCOMPAGNIE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ØSTER-RIISØER INVESTERINGSCOMPAGNIE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ØSTER-RIISØER INVESTERINGSCOMPAGNIE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Oscars gate 65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oyvind.sletten@outlook.com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989 239 015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ØSTER-RIISØER INVESTERINGSCOMPAGNIE AS</a:t>
            </a:r>
          </a:p>
        </p:txBody>
      </p:sp>
    </p:spTree>
  </p:cSld>
  <p:clrMapOvr>
    <a:masterClrMapping xmlns:a="http://schemas.openxmlformats.org/drawingml/2006/main"/>
  </p:clrMapOvr>
</p:sld>
</file>