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f6256f3dd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c199c520348eb"/>
  </p:sldMasterIdLst>
  <p:sldIdLst>
    <p:sldId xmlns:r="http://schemas.openxmlformats.org/officeDocument/2006/relationships" id="256" r:id="R302d29af81164284"/>
    <p:sldId xmlns:r="http://schemas.openxmlformats.org/officeDocument/2006/relationships" id="257" r:id="R535ba0b334e7441b"/>
    <p:sldId xmlns:r="http://schemas.openxmlformats.org/officeDocument/2006/relationships" id="258" r:id="R2b18d7fc42374da0"/>
    <p:sldId xmlns:r="http://schemas.openxmlformats.org/officeDocument/2006/relationships" id="259" r:id="Rbecf98702efd4945"/>
    <p:sldId xmlns:r="http://schemas.openxmlformats.org/officeDocument/2006/relationships" id="260" r:id="R0197bd31bb9e4866"/>
    <p:sldId xmlns:r="http://schemas.openxmlformats.org/officeDocument/2006/relationships" id="261" r:id="R97278cc6a93b4505"/>
    <p:sldId xmlns:r="http://schemas.openxmlformats.org/officeDocument/2006/relationships" id="262" r:id="Rbc5997507903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c199c520348eb" /><Relationship Type="http://schemas.openxmlformats.org/officeDocument/2006/relationships/slide" Target="/ppt/slides/slide1.xml" Id="R302d29af81164284" /><Relationship Type="http://schemas.openxmlformats.org/officeDocument/2006/relationships/slide" Target="/ppt/slides/slide2.xml" Id="R535ba0b334e7441b" /><Relationship Type="http://schemas.openxmlformats.org/officeDocument/2006/relationships/slide" Target="/ppt/slides/slide3.xml" Id="R2b18d7fc42374da0" /><Relationship Type="http://schemas.openxmlformats.org/officeDocument/2006/relationships/slide" Target="/ppt/slides/slide4.xml" Id="Rbecf98702efd4945" /><Relationship Type="http://schemas.openxmlformats.org/officeDocument/2006/relationships/slide" Target="/ppt/slides/slide5.xml" Id="R0197bd31bb9e4866" /><Relationship Type="http://schemas.openxmlformats.org/officeDocument/2006/relationships/slide" Target="/ppt/slides/slide6.xml" Id="R97278cc6a93b4505" /><Relationship Type="http://schemas.openxmlformats.org/officeDocument/2006/relationships/slide" Target="/ppt/slides/slide7.xml" Id="Rbc5997507903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92d69d85d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a30729f54197" /><Relationship Type="http://schemas.openxmlformats.org/officeDocument/2006/relationships/theme" Target="/ppt/slideMasters/theme/theme1.xml" Id="R45eb9922a494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aa30729f5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c03f7de4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1ce432af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31662063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757ff05c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3e709d7d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17104a0d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a843d740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