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c917d5e62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6ba5afb4542af"/>
  </p:sldMasterIdLst>
  <p:sldIdLst>
    <p:sldId xmlns:r="http://schemas.openxmlformats.org/officeDocument/2006/relationships" id="256" r:id="R3d10a5d7974e461d"/>
    <p:sldId xmlns:r="http://schemas.openxmlformats.org/officeDocument/2006/relationships" id="257" r:id="Rc6c5f0e50c264ca0"/>
    <p:sldId xmlns:r="http://schemas.openxmlformats.org/officeDocument/2006/relationships" id="258" r:id="R45768a20d8e84c47"/>
    <p:sldId xmlns:r="http://schemas.openxmlformats.org/officeDocument/2006/relationships" id="259" r:id="R8ad4f7748d014262"/>
    <p:sldId xmlns:r="http://schemas.openxmlformats.org/officeDocument/2006/relationships" id="260" r:id="R0f0751e5877c4a9c"/>
    <p:sldId xmlns:r="http://schemas.openxmlformats.org/officeDocument/2006/relationships" id="261" r:id="R0d746a42daa2423f"/>
    <p:sldId xmlns:r="http://schemas.openxmlformats.org/officeDocument/2006/relationships" id="262" r:id="R000c982474c64e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6ba5afb4542af" /><Relationship Type="http://schemas.openxmlformats.org/officeDocument/2006/relationships/slide" Target="/ppt/slides/slide1.xml" Id="R3d10a5d7974e461d" /><Relationship Type="http://schemas.openxmlformats.org/officeDocument/2006/relationships/slide" Target="/ppt/slides/slide2.xml" Id="Rc6c5f0e50c264ca0" /><Relationship Type="http://schemas.openxmlformats.org/officeDocument/2006/relationships/slide" Target="/ppt/slides/slide3.xml" Id="R45768a20d8e84c47" /><Relationship Type="http://schemas.openxmlformats.org/officeDocument/2006/relationships/slide" Target="/ppt/slides/slide4.xml" Id="R8ad4f7748d014262" /><Relationship Type="http://schemas.openxmlformats.org/officeDocument/2006/relationships/slide" Target="/ppt/slides/slide5.xml" Id="R0f0751e5877c4a9c" /><Relationship Type="http://schemas.openxmlformats.org/officeDocument/2006/relationships/slide" Target="/ppt/slides/slide6.xml" Id="R0d746a42daa2423f" /><Relationship Type="http://schemas.openxmlformats.org/officeDocument/2006/relationships/slide" Target="/ppt/slides/slide7.xml" Id="R000c982474c64e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dc3ad883c4d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284325fbd49d2" /><Relationship Type="http://schemas.openxmlformats.org/officeDocument/2006/relationships/theme" Target="/ppt/slideMasters/theme/theme1.xml" Id="R3ec21c3b437d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284325fbd49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e239bcbca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e6f030d4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42423ead7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71a4c66a547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ab795c398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15162e6a8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3c7f86f843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3 390 995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28 988 452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29 223 016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VINCENZO ANGELILLO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82 68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andre@byggmc.no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