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c02b32f1944d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e41e6faf2542a0"/>
  </p:sldMasterIdLst>
  <p:sldIdLst>
    <p:sldId xmlns:r="http://schemas.openxmlformats.org/officeDocument/2006/relationships" id="256" r:id="R436225646b1c4d41"/>
    <p:sldId xmlns:r="http://schemas.openxmlformats.org/officeDocument/2006/relationships" id="257" r:id="Rf2efaacb5c914bf8"/>
    <p:sldId xmlns:r="http://schemas.openxmlformats.org/officeDocument/2006/relationships" id="258" r:id="R539f675426034d4c"/>
    <p:sldId xmlns:r="http://schemas.openxmlformats.org/officeDocument/2006/relationships" id="259" r:id="Rde84f829cc444966"/>
    <p:sldId xmlns:r="http://schemas.openxmlformats.org/officeDocument/2006/relationships" id="260" r:id="R10bf941cf890416d"/>
    <p:sldId xmlns:r="http://schemas.openxmlformats.org/officeDocument/2006/relationships" id="261" r:id="R57ba7b1fa7e0429b"/>
    <p:sldId xmlns:r="http://schemas.openxmlformats.org/officeDocument/2006/relationships" id="262" r:id="R45f0041dfb9440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e41e6faf2542a0" /><Relationship Type="http://schemas.openxmlformats.org/officeDocument/2006/relationships/slide" Target="/ppt/slides/slide1.xml" Id="R436225646b1c4d41" /><Relationship Type="http://schemas.openxmlformats.org/officeDocument/2006/relationships/slide" Target="/ppt/slides/slide2.xml" Id="Rf2efaacb5c914bf8" /><Relationship Type="http://schemas.openxmlformats.org/officeDocument/2006/relationships/slide" Target="/ppt/slides/slide3.xml" Id="R539f675426034d4c" /><Relationship Type="http://schemas.openxmlformats.org/officeDocument/2006/relationships/slide" Target="/ppt/slides/slide4.xml" Id="Rde84f829cc444966" /><Relationship Type="http://schemas.openxmlformats.org/officeDocument/2006/relationships/slide" Target="/ppt/slides/slide5.xml" Id="R10bf941cf890416d" /><Relationship Type="http://schemas.openxmlformats.org/officeDocument/2006/relationships/slide" Target="/ppt/slides/slide6.xml" Id="R57ba7b1fa7e0429b" /><Relationship Type="http://schemas.openxmlformats.org/officeDocument/2006/relationships/slide" Target="/ppt/slides/slide7.xml" Id="R45f0041dfb9440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973d47e92242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b3f07aa754e21" /><Relationship Type="http://schemas.openxmlformats.org/officeDocument/2006/relationships/theme" Target="/ppt/slideMasters/theme/theme1.xml" Id="R554f05f7a4dc43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eb3f07aa754e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002810a514b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2e553022740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e5d5988d14d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1cd83dc5b47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4ee0e53d342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29d8fef974a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1ea56500240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SILDRING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SILDRING AS ble etablert [år] og holder til i Lindesnes.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891 509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24 557 960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28 662 611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SVANEVIK MARIA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Maria Svanevik, Einerlia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4521 Lindesnes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989 235 990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