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c92e2c918f4f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050b6c1fe4e72"/>
  </p:sldMasterIdLst>
  <p:sldIdLst>
    <p:sldId xmlns:r="http://schemas.openxmlformats.org/officeDocument/2006/relationships" id="256" r:id="Rc2d9c6ea73504e94"/>
    <p:sldId xmlns:r="http://schemas.openxmlformats.org/officeDocument/2006/relationships" id="257" r:id="Rfc3c16f654d64bd2"/>
    <p:sldId xmlns:r="http://schemas.openxmlformats.org/officeDocument/2006/relationships" id="258" r:id="R86facf3955c140be"/>
    <p:sldId xmlns:r="http://schemas.openxmlformats.org/officeDocument/2006/relationships" id="259" r:id="R9c3176e7ae304311"/>
    <p:sldId xmlns:r="http://schemas.openxmlformats.org/officeDocument/2006/relationships" id="260" r:id="R24c128d371d741a1"/>
    <p:sldId xmlns:r="http://schemas.openxmlformats.org/officeDocument/2006/relationships" id="261" r:id="R9d02fc9551e44b36"/>
    <p:sldId xmlns:r="http://schemas.openxmlformats.org/officeDocument/2006/relationships" id="262" r:id="R8f4514ae88a04a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050b6c1fe4e72" /><Relationship Type="http://schemas.openxmlformats.org/officeDocument/2006/relationships/slide" Target="/ppt/slides/slide1.xml" Id="Rc2d9c6ea73504e94" /><Relationship Type="http://schemas.openxmlformats.org/officeDocument/2006/relationships/slide" Target="/ppt/slides/slide2.xml" Id="Rfc3c16f654d64bd2" /><Relationship Type="http://schemas.openxmlformats.org/officeDocument/2006/relationships/slide" Target="/ppt/slides/slide3.xml" Id="R86facf3955c140be" /><Relationship Type="http://schemas.openxmlformats.org/officeDocument/2006/relationships/slide" Target="/ppt/slides/slide4.xml" Id="R9c3176e7ae304311" /><Relationship Type="http://schemas.openxmlformats.org/officeDocument/2006/relationships/slide" Target="/ppt/slides/slide5.xml" Id="R24c128d371d741a1" /><Relationship Type="http://schemas.openxmlformats.org/officeDocument/2006/relationships/slide" Target="/ppt/slides/slide6.xml" Id="R9d02fc9551e44b36" /><Relationship Type="http://schemas.openxmlformats.org/officeDocument/2006/relationships/slide" Target="/ppt/slides/slide7.xml" Id="R8f4514ae88a04a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79a2b46a6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1633c27a5445e" /><Relationship Type="http://schemas.openxmlformats.org/officeDocument/2006/relationships/theme" Target="/ppt/slideMasters/theme/theme1.xml" Id="Re685be122fb34d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31633c27a544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ef475685d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595f4ce8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cca3924f240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cf7fcb39b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922e03a2144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d3e144671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3f3c8bbba47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HOPATUNET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HOPATUNET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−1 655 582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−1 455 215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2 364 029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2 476 104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HOPE OLE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Vosseteigvegen 28A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73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ole.anders.hope@hoperekn.no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HOPATUNET AS</a:t>
            </a:r>
          </a:p>
        </p:txBody>
      </p:sp>
    </p:spTree>
  </p:cSld>
  <p:clrMapOvr>
    <a:masterClrMapping xmlns:a="http://schemas.openxmlformats.org/drawingml/2006/main"/>
  </p:clrMapOvr>
</p:sld>
</file>