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a8001602b54d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93e843ee954445"/>
  </p:sldMasterIdLst>
  <p:sldIdLst>
    <p:sldId xmlns:r="http://schemas.openxmlformats.org/officeDocument/2006/relationships" id="256" r:id="R9ba90f269df948e2"/>
    <p:sldId xmlns:r="http://schemas.openxmlformats.org/officeDocument/2006/relationships" id="257" r:id="R071783db88174440"/>
    <p:sldId xmlns:r="http://schemas.openxmlformats.org/officeDocument/2006/relationships" id="258" r:id="R97b0f2d38cdf410b"/>
    <p:sldId xmlns:r="http://schemas.openxmlformats.org/officeDocument/2006/relationships" id="259" r:id="Rcdc223dd5e0e4147"/>
    <p:sldId xmlns:r="http://schemas.openxmlformats.org/officeDocument/2006/relationships" id="260" r:id="R0907f6f7a92341db"/>
    <p:sldId xmlns:r="http://schemas.openxmlformats.org/officeDocument/2006/relationships" id="261" r:id="Rbe7cf0815b9d4b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93e843ee954445" /><Relationship Type="http://schemas.openxmlformats.org/officeDocument/2006/relationships/slide" Target="/ppt/slides/slide1.xml" Id="R9ba90f269df948e2" /><Relationship Type="http://schemas.openxmlformats.org/officeDocument/2006/relationships/slide" Target="/ppt/slides/slide2.xml" Id="R071783db88174440" /><Relationship Type="http://schemas.openxmlformats.org/officeDocument/2006/relationships/slide" Target="/ppt/slides/slide3.xml" Id="R97b0f2d38cdf410b" /><Relationship Type="http://schemas.openxmlformats.org/officeDocument/2006/relationships/slide" Target="/ppt/slides/slide4.xml" Id="Rcdc223dd5e0e4147" /><Relationship Type="http://schemas.openxmlformats.org/officeDocument/2006/relationships/slide" Target="/ppt/slides/slide5.xml" Id="R0907f6f7a92341db" /><Relationship Type="http://schemas.openxmlformats.org/officeDocument/2006/relationships/slide" Target="/ppt/slides/slide6.xml" Id="Rbe7cf0815b9d4b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b4379529449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e8be8537341bf" /><Relationship Type="http://schemas.openxmlformats.org/officeDocument/2006/relationships/theme" Target="/ppt/slideMasters/theme/theme1.xml" Id="R561495a9fe8f41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5e8be8537341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243bcf44b46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4fc16e8224c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f3d07297048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36f3555aa40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1c9dcd90a48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88d32fe8547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HOPATUNET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HOPATUNET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HOPATUNET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HOPATUNET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HOPATUNET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HOPATUNET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Vosseteigvegen 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6963 Dale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73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ole.anders.hope@hoperekn.no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989 233 394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HOPATUNET AS</a:t>
            </a:r>
          </a:p>
        </p:txBody>
      </p:sp>
    </p:spTree>
  </p:cSld>
  <p:clrMapOvr>
    <a:masterClrMapping xmlns:a="http://schemas.openxmlformats.org/drawingml/2006/main"/>
  </p:clrMapOvr>
</p:sld>
</file>