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91826ff1f2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2252b898e4a64"/>
  </p:sldMasterIdLst>
  <p:sldIdLst>
    <p:sldId xmlns:r="http://schemas.openxmlformats.org/officeDocument/2006/relationships" id="256" r:id="R576e152c85fd48e7"/>
    <p:sldId xmlns:r="http://schemas.openxmlformats.org/officeDocument/2006/relationships" id="257" r:id="R659eb8a58ee14dd9"/>
    <p:sldId xmlns:r="http://schemas.openxmlformats.org/officeDocument/2006/relationships" id="258" r:id="Ref40f788134442bd"/>
    <p:sldId xmlns:r="http://schemas.openxmlformats.org/officeDocument/2006/relationships" id="259" r:id="R73fe37075bc04d78"/>
    <p:sldId xmlns:r="http://schemas.openxmlformats.org/officeDocument/2006/relationships" id="260" r:id="R18f537d278c844e6"/>
    <p:sldId xmlns:r="http://schemas.openxmlformats.org/officeDocument/2006/relationships" id="261" r:id="Rd1f0cff9b19b4375"/>
    <p:sldId xmlns:r="http://schemas.openxmlformats.org/officeDocument/2006/relationships" id="262" r:id="Rc8ef51cc84df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2252b898e4a64" /><Relationship Type="http://schemas.openxmlformats.org/officeDocument/2006/relationships/slide" Target="/ppt/slides/slide1.xml" Id="R576e152c85fd48e7" /><Relationship Type="http://schemas.openxmlformats.org/officeDocument/2006/relationships/slide" Target="/ppt/slides/slide2.xml" Id="R659eb8a58ee14dd9" /><Relationship Type="http://schemas.openxmlformats.org/officeDocument/2006/relationships/slide" Target="/ppt/slides/slide3.xml" Id="Ref40f788134442bd" /><Relationship Type="http://schemas.openxmlformats.org/officeDocument/2006/relationships/slide" Target="/ppt/slides/slide4.xml" Id="R73fe37075bc04d78" /><Relationship Type="http://schemas.openxmlformats.org/officeDocument/2006/relationships/slide" Target="/ppt/slides/slide5.xml" Id="R18f537d278c844e6" /><Relationship Type="http://schemas.openxmlformats.org/officeDocument/2006/relationships/slide" Target="/ppt/slides/slide6.xml" Id="Rd1f0cff9b19b4375" /><Relationship Type="http://schemas.openxmlformats.org/officeDocument/2006/relationships/slide" Target="/ppt/slides/slide7.xml" Id="Rc8ef51cc84df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6f0e6bdbb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16f3576c9478d" /><Relationship Type="http://schemas.openxmlformats.org/officeDocument/2006/relationships/theme" Target="/ppt/slideMasters/theme/theme1.xml" Id="R3cb6a87b25e2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16f3576c9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04cba51214d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4e7b827ee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fbb33c2c2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9ffaf9a6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a1c83ca82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19c9d0682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e83d92dd9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KRISTENSEN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KRISTENSEN EIENDOM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KRISTOFFER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