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6e5bce89bef45a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ed92f488f8d43a0"/>
  </p:sldMasterIdLst>
  <p:sldIdLst>
    <p:sldId xmlns:r="http://schemas.openxmlformats.org/officeDocument/2006/relationships" id="256" r:id="R5f07e07a84ab4569"/>
    <p:sldId xmlns:r="http://schemas.openxmlformats.org/officeDocument/2006/relationships" id="257" r:id="R4bc4f5b24d164cc2"/>
    <p:sldId xmlns:r="http://schemas.openxmlformats.org/officeDocument/2006/relationships" id="258" r:id="Rfd19a37285da47b2"/>
    <p:sldId xmlns:r="http://schemas.openxmlformats.org/officeDocument/2006/relationships" id="259" r:id="R2395ee87bf1c4901"/>
    <p:sldId xmlns:r="http://schemas.openxmlformats.org/officeDocument/2006/relationships" id="260" r:id="Rf319917c2c234699"/>
    <p:sldId xmlns:r="http://schemas.openxmlformats.org/officeDocument/2006/relationships" id="261" r:id="R6f8558d7fd1249bd"/>
    <p:sldId xmlns:r="http://schemas.openxmlformats.org/officeDocument/2006/relationships" id="262" r:id="R80cb4134b1c44be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d92f488f8d43a0" /><Relationship Type="http://schemas.openxmlformats.org/officeDocument/2006/relationships/slide" Target="/ppt/slides/slide1.xml" Id="R5f07e07a84ab4569" /><Relationship Type="http://schemas.openxmlformats.org/officeDocument/2006/relationships/slide" Target="/ppt/slides/slide2.xml" Id="R4bc4f5b24d164cc2" /><Relationship Type="http://schemas.openxmlformats.org/officeDocument/2006/relationships/slide" Target="/ppt/slides/slide3.xml" Id="Rfd19a37285da47b2" /><Relationship Type="http://schemas.openxmlformats.org/officeDocument/2006/relationships/slide" Target="/ppt/slides/slide4.xml" Id="R2395ee87bf1c4901" /><Relationship Type="http://schemas.openxmlformats.org/officeDocument/2006/relationships/slide" Target="/ppt/slides/slide5.xml" Id="Rf319917c2c234699" /><Relationship Type="http://schemas.openxmlformats.org/officeDocument/2006/relationships/slide" Target="/ppt/slides/slide6.xml" Id="R6f8558d7fd1249bd" /><Relationship Type="http://schemas.openxmlformats.org/officeDocument/2006/relationships/slide" Target="/ppt/slides/slide7.xml" Id="R80cb4134b1c44be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0c91a290f64b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3fd2a6dad84528" /><Relationship Type="http://schemas.openxmlformats.org/officeDocument/2006/relationships/theme" Target="/ppt/slideMasters/theme/theme1.xml" Id="Rc0830b04457347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c3fd2a6dad8452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d6dd57ee0d451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45b1fcc1714bf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ae802ccd844d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53dfdcb0a842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ab714a427a44c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db776ead6a44c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0609c6a8b844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FIRDA REVISJON &amp; RÅDGIVNING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FIRDA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FIRDA REVISJON &amp; RÅDGIVNING AS ble etablert [år] og holder til i Førde.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FIRDA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FIRDA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FIRDA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9 083 509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2 965 109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2 436 968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2 601 351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4 483 502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FIRDA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MAGNAR HANSEN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UNNI KRIKEN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FIRDA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Elvegården, Naustdalsvegen 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6800 Førde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41 78 54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post@firdarevisjon.no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www.firdarevisjon.no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989 230 921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FIRDA REVISJON &amp; RÅDGIVNING AS</a:t>
            </a:r>
          </a:p>
        </p:txBody>
      </p:sp>
    </p:spTree>
  </p:cSld>
  <p:clrMapOvr>
    <a:masterClrMapping xmlns:a="http://schemas.openxmlformats.org/drawingml/2006/main"/>
  </p:clrMapOvr>
</p:sld>
</file>