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3248b0f61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24cd329104d08"/>
  </p:sldMasterIdLst>
  <p:sldIdLst>
    <p:sldId xmlns:r="http://schemas.openxmlformats.org/officeDocument/2006/relationships" id="256" r:id="R910524a6887f4e43"/>
    <p:sldId xmlns:r="http://schemas.openxmlformats.org/officeDocument/2006/relationships" id="257" r:id="Re602140d17de43ea"/>
    <p:sldId xmlns:r="http://schemas.openxmlformats.org/officeDocument/2006/relationships" id="258" r:id="Rae5dd0be677d473b"/>
    <p:sldId xmlns:r="http://schemas.openxmlformats.org/officeDocument/2006/relationships" id="259" r:id="Rcde7627e40dc4351"/>
    <p:sldId xmlns:r="http://schemas.openxmlformats.org/officeDocument/2006/relationships" id="260" r:id="R2b36dc80327c4c12"/>
    <p:sldId xmlns:r="http://schemas.openxmlformats.org/officeDocument/2006/relationships" id="261" r:id="R5bc7d680fe854d5f"/>
    <p:sldId xmlns:r="http://schemas.openxmlformats.org/officeDocument/2006/relationships" id="262" r:id="R886a26f62b4e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24cd329104d08" /><Relationship Type="http://schemas.openxmlformats.org/officeDocument/2006/relationships/slide" Target="/ppt/slides/slide1.xml" Id="R910524a6887f4e43" /><Relationship Type="http://schemas.openxmlformats.org/officeDocument/2006/relationships/slide" Target="/ppt/slides/slide2.xml" Id="Re602140d17de43ea" /><Relationship Type="http://schemas.openxmlformats.org/officeDocument/2006/relationships/slide" Target="/ppt/slides/slide3.xml" Id="Rae5dd0be677d473b" /><Relationship Type="http://schemas.openxmlformats.org/officeDocument/2006/relationships/slide" Target="/ppt/slides/slide4.xml" Id="Rcde7627e40dc4351" /><Relationship Type="http://schemas.openxmlformats.org/officeDocument/2006/relationships/slide" Target="/ppt/slides/slide5.xml" Id="R2b36dc80327c4c12" /><Relationship Type="http://schemas.openxmlformats.org/officeDocument/2006/relationships/slide" Target="/ppt/slides/slide6.xml" Id="R5bc7d680fe854d5f" /><Relationship Type="http://schemas.openxmlformats.org/officeDocument/2006/relationships/slide" Target="/ppt/slides/slide7.xml" Id="R886a26f62b4e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83a160525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1b6983ffa4bac" /><Relationship Type="http://schemas.openxmlformats.org/officeDocument/2006/relationships/theme" Target="/ppt/slideMasters/theme/theme1.xml" Id="Rafdaa2c2e806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1b6983ffa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c8752c45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1b5de71c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4e2d663e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5deee05f5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285f09f3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39f50928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eb4cff43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HANS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KRIKEN UNNI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