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30598f55e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73bd2a00d46de"/>
  </p:sldMasterIdLst>
  <p:sldIdLst>
    <p:sldId xmlns:r="http://schemas.openxmlformats.org/officeDocument/2006/relationships" id="256" r:id="Rb07d8e9f3ddd4f03"/>
    <p:sldId xmlns:r="http://schemas.openxmlformats.org/officeDocument/2006/relationships" id="257" r:id="R3703e4c3deab4a22"/>
    <p:sldId xmlns:r="http://schemas.openxmlformats.org/officeDocument/2006/relationships" id="258" r:id="R8b9813fcfc5c4356"/>
    <p:sldId xmlns:r="http://schemas.openxmlformats.org/officeDocument/2006/relationships" id="259" r:id="Rd6a79647e75f4590"/>
    <p:sldId xmlns:r="http://schemas.openxmlformats.org/officeDocument/2006/relationships" id="260" r:id="Raa3822efcb064cf2"/>
    <p:sldId xmlns:r="http://schemas.openxmlformats.org/officeDocument/2006/relationships" id="261" r:id="R59878a84b723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73bd2a00d46de" /><Relationship Type="http://schemas.openxmlformats.org/officeDocument/2006/relationships/slide" Target="/ppt/slides/slide1.xml" Id="Rb07d8e9f3ddd4f03" /><Relationship Type="http://schemas.openxmlformats.org/officeDocument/2006/relationships/slide" Target="/ppt/slides/slide2.xml" Id="R3703e4c3deab4a22" /><Relationship Type="http://schemas.openxmlformats.org/officeDocument/2006/relationships/slide" Target="/ppt/slides/slide3.xml" Id="R8b9813fcfc5c4356" /><Relationship Type="http://schemas.openxmlformats.org/officeDocument/2006/relationships/slide" Target="/ppt/slides/slide4.xml" Id="Rd6a79647e75f4590" /><Relationship Type="http://schemas.openxmlformats.org/officeDocument/2006/relationships/slide" Target="/ppt/slides/slide5.xml" Id="Raa3822efcb064cf2" /><Relationship Type="http://schemas.openxmlformats.org/officeDocument/2006/relationships/slide" Target="/ppt/slides/slide6.xml" Id="R59878a84b723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ac535189a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1178b4404a91" /><Relationship Type="http://schemas.openxmlformats.org/officeDocument/2006/relationships/theme" Target="/ppt/slideMasters/theme/theme1.xml" Id="R6c34461d1faa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51178b440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0017426b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a1b27ce2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3cc2caf6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762e53c8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b8be0efd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9e28d90f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