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2d545eff5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5b5db31f1497c"/>
  </p:sldMasterIdLst>
  <p:sldIdLst>
    <p:sldId xmlns:r="http://schemas.openxmlformats.org/officeDocument/2006/relationships" id="256" r:id="R920eb755857d4656"/>
    <p:sldId xmlns:r="http://schemas.openxmlformats.org/officeDocument/2006/relationships" id="257" r:id="R8682361315724e7b"/>
    <p:sldId xmlns:r="http://schemas.openxmlformats.org/officeDocument/2006/relationships" id="258" r:id="Rbf1f4799e4a44ccf"/>
    <p:sldId xmlns:r="http://schemas.openxmlformats.org/officeDocument/2006/relationships" id="259" r:id="R5d157b261d3e4e05"/>
    <p:sldId xmlns:r="http://schemas.openxmlformats.org/officeDocument/2006/relationships" id="260" r:id="R2a4e9e3995924dca"/>
    <p:sldId xmlns:r="http://schemas.openxmlformats.org/officeDocument/2006/relationships" id="261" r:id="R1bbbe910ede74c98"/>
    <p:sldId xmlns:r="http://schemas.openxmlformats.org/officeDocument/2006/relationships" id="262" r:id="R801a0c9508d3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5b5db31f1497c" /><Relationship Type="http://schemas.openxmlformats.org/officeDocument/2006/relationships/slide" Target="/ppt/slides/slide1.xml" Id="R920eb755857d4656" /><Relationship Type="http://schemas.openxmlformats.org/officeDocument/2006/relationships/slide" Target="/ppt/slides/slide2.xml" Id="R8682361315724e7b" /><Relationship Type="http://schemas.openxmlformats.org/officeDocument/2006/relationships/slide" Target="/ppt/slides/slide3.xml" Id="Rbf1f4799e4a44ccf" /><Relationship Type="http://schemas.openxmlformats.org/officeDocument/2006/relationships/slide" Target="/ppt/slides/slide4.xml" Id="R5d157b261d3e4e05" /><Relationship Type="http://schemas.openxmlformats.org/officeDocument/2006/relationships/slide" Target="/ppt/slides/slide5.xml" Id="R2a4e9e3995924dca" /><Relationship Type="http://schemas.openxmlformats.org/officeDocument/2006/relationships/slide" Target="/ppt/slides/slide6.xml" Id="R1bbbe910ede74c98" /><Relationship Type="http://schemas.openxmlformats.org/officeDocument/2006/relationships/slide" Target="/ppt/slides/slide7.xml" Id="R801a0c9508d3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126d289fb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c5b8e22ec4c2a" /><Relationship Type="http://schemas.openxmlformats.org/officeDocument/2006/relationships/theme" Target="/ppt/slideMasters/theme/theme1.xml" Id="R639d9a33e293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c5b8e22ec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2110060c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156dd7a4a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0844abf9c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b69347fc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fef2009e2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2818ea1c742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21eacb26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32 210 476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70C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