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989d97e53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427683d104b3d"/>
  </p:sldMasterIdLst>
  <p:sldIdLst>
    <p:sldId xmlns:r="http://schemas.openxmlformats.org/officeDocument/2006/relationships" id="256" r:id="Rb15cfc57c3f143bd"/>
    <p:sldId xmlns:r="http://schemas.openxmlformats.org/officeDocument/2006/relationships" id="257" r:id="R3e4c01a8ba694c12"/>
    <p:sldId xmlns:r="http://schemas.openxmlformats.org/officeDocument/2006/relationships" id="258" r:id="R1838b7272dce4942"/>
    <p:sldId xmlns:r="http://schemas.openxmlformats.org/officeDocument/2006/relationships" id="259" r:id="Rc2b9183e6f16433b"/>
    <p:sldId xmlns:r="http://schemas.openxmlformats.org/officeDocument/2006/relationships" id="260" r:id="Rce00de58b683451f"/>
    <p:sldId xmlns:r="http://schemas.openxmlformats.org/officeDocument/2006/relationships" id="261" r:id="R638b82f6aa654919"/>
    <p:sldId xmlns:r="http://schemas.openxmlformats.org/officeDocument/2006/relationships" id="262" r:id="Rcc924c65f52d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427683d104b3d" /><Relationship Type="http://schemas.openxmlformats.org/officeDocument/2006/relationships/slide" Target="/ppt/slides/slide1.xml" Id="Rb15cfc57c3f143bd" /><Relationship Type="http://schemas.openxmlformats.org/officeDocument/2006/relationships/slide" Target="/ppt/slides/slide2.xml" Id="R3e4c01a8ba694c12" /><Relationship Type="http://schemas.openxmlformats.org/officeDocument/2006/relationships/slide" Target="/ppt/slides/slide3.xml" Id="R1838b7272dce4942" /><Relationship Type="http://schemas.openxmlformats.org/officeDocument/2006/relationships/slide" Target="/ppt/slides/slide4.xml" Id="Rc2b9183e6f16433b" /><Relationship Type="http://schemas.openxmlformats.org/officeDocument/2006/relationships/slide" Target="/ppt/slides/slide5.xml" Id="Rce00de58b683451f" /><Relationship Type="http://schemas.openxmlformats.org/officeDocument/2006/relationships/slide" Target="/ppt/slides/slide6.xml" Id="R638b82f6aa654919" /><Relationship Type="http://schemas.openxmlformats.org/officeDocument/2006/relationships/slide" Target="/ppt/slides/slide7.xml" Id="Rcc924c65f52d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8ca8deec345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adec63d94383" /><Relationship Type="http://schemas.openxmlformats.org/officeDocument/2006/relationships/theme" Target="/ppt/slideMasters/theme/theme1.xml" Id="R584eab278fb3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d8adec63d9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e733d5100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b11502da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893d98fc2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f48ea14049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b8c0e0c14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8fd5ed062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10a1157f43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6 212 541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SLETTEN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Sletten, Dælijordet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XO HOLDING AS</a:t>
            </a:r>
          </a:p>
        </p:txBody>
      </p:sp>
    </p:spTree>
  </p:cSld>
  <p:clrMapOvr>
    <a:masterClrMapping xmlns:a="http://schemas.openxmlformats.org/drawingml/2006/main"/>
  </p:clrMapOvr>
</p:sld>
</file>