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7b7906e4a40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3d65aa50e44d16"/>
  </p:sldMasterIdLst>
  <p:sldIdLst>
    <p:sldId xmlns:r="http://schemas.openxmlformats.org/officeDocument/2006/relationships" id="256" r:id="R80d964b3cc7b49c3"/>
    <p:sldId xmlns:r="http://schemas.openxmlformats.org/officeDocument/2006/relationships" id="257" r:id="R43170af3289d4859"/>
    <p:sldId xmlns:r="http://schemas.openxmlformats.org/officeDocument/2006/relationships" id="258" r:id="R25a359068c9d4246"/>
    <p:sldId xmlns:r="http://schemas.openxmlformats.org/officeDocument/2006/relationships" id="259" r:id="R27dd55d2030a4f5e"/>
    <p:sldId xmlns:r="http://schemas.openxmlformats.org/officeDocument/2006/relationships" id="260" r:id="Rc08dfda83cf24db9"/>
    <p:sldId xmlns:r="http://schemas.openxmlformats.org/officeDocument/2006/relationships" id="261" r:id="R273ec79f05264cd3"/>
    <p:sldId xmlns:r="http://schemas.openxmlformats.org/officeDocument/2006/relationships" id="262" r:id="Rb5fcf2dfe8ac46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d65aa50e44d16" /><Relationship Type="http://schemas.openxmlformats.org/officeDocument/2006/relationships/slide" Target="/ppt/slides/slide1.xml" Id="R80d964b3cc7b49c3" /><Relationship Type="http://schemas.openxmlformats.org/officeDocument/2006/relationships/slide" Target="/ppt/slides/slide2.xml" Id="R43170af3289d4859" /><Relationship Type="http://schemas.openxmlformats.org/officeDocument/2006/relationships/slide" Target="/ppt/slides/slide3.xml" Id="R25a359068c9d4246" /><Relationship Type="http://schemas.openxmlformats.org/officeDocument/2006/relationships/slide" Target="/ppt/slides/slide4.xml" Id="R27dd55d2030a4f5e" /><Relationship Type="http://schemas.openxmlformats.org/officeDocument/2006/relationships/slide" Target="/ppt/slides/slide5.xml" Id="Rc08dfda83cf24db9" /><Relationship Type="http://schemas.openxmlformats.org/officeDocument/2006/relationships/slide" Target="/ppt/slides/slide6.xml" Id="R273ec79f05264cd3" /><Relationship Type="http://schemas.openxmlformats.org/officeDocument/2006/relationships/slide" Target="/ppt/slides/slide7.xml" Id="Rb5fcf2dfe8ac46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ae040e80e42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d932289c84bee" /><Relationship Type="http://schemas.openxmlformats.org/officeDocument/2006/relationships/theme" Target="/ppt/slideMasters/theme/theme1.xml" Id="R7e2423d5b29946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fd932289c84b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45921cf1b44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8ed2f011a4e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04a00b8cb47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9b98a02bd41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ee13ac5f5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6e3c1769b48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e44e0aae243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SUNDSMOEN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SUNDSMOEN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3 469 161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52 288 792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54 396 511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ZNØY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LSEV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ÅMUND SETTENØY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ÅMUND SETTENØY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307, Havnegata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