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b9276b826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90e9395934fc7"/>
  </p:sldMasterIdLst>
  <p:sldIdLst>
    <p:sldId xmlns:r="http://schemas.openxmlformats.org/officeDocument/2006/relationships" id="256" r:id="R08b08c0f5d294622"/>
    <p:sldId xmlns:r="http://schemas.openxmlformats.org/officeDocument/2006/relationships" id="257" r:id="R02ebb6af5cea4b9c"/>
    <p:sldId xmlns:r="http://schemas.openxmlformats.org/officeDocument/2006/relationships" id="258" r:id="Rc8451dcb01db4a2b"/>
    <p:sldId xmlns:r="http://schemas.openxmlformats.org/officeDocument/2006/relationships" id="259" r:id="Refaa31ba513141eb"/>
    <p:sldId xmlns:r="http://schemas.openxmlformats.org/officeDocument/2006/relationships" id="260" r:id="R267688e377024f3e"/>
    <p:sldId xmlns:r="http://schemas.openxmlformats.org/officeDocument/2006/relationships" id="261" r:id="R8214537122c04ecb"/>
    <p:sldId xmlns:r="http://schemas.openxmlformats.org/officeDocument/2006/relationships" id="262" r:id="R8a0e9a0839dd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0e9395934fc7" /><Relationship Type="http://schemas.openxmlformats.org/officeDocument/2006/relationships/slide" Target="/ppt/slides/slide1.xml" Id="R08b08c0f5d294622" /><Relationship Type="http://schemas.openxmlformats.org/officeDocument/2006/relationships/slide" Target="/ppt/slides/slide2.xml" Id="R02ebb6af5cea4b9c" /><Relationship Type="http://schemas.openxmlformats.org/officeDocument/2006/relationships/slide" Target="/ppt/slides/slide3.xml" Id="Rc8451dcb01db4a2b" /><Relationship Type="http://schemas.openxmlformats.org/officeDocument/2006/relationships/slide" Target="/ppt/slides/slide4.xml" Id="Refaa31ba513141eb" /><Relationship Type="http://schemas.openxmlformats.org/officeDocument/2006/relationships/slide" Target="/ppt/slides/slide5.xml" Id="R267688e377024f3e" /><Relationship Type="http://schemas.openxmlformats.org/officeDocument/2006/relationships/slide" Target="/ppt/slides/slide6.xml" Id="R8214537122c04ecb" /><Relationship Type="http://schemas.openxmlformats.org/officeDocument/2006/relationships/slide" Target="/ppt/slides/slide7.xml" Id="R8a0e9a0839dd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ffaa8f025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0856fb8004401" /><Relationship Type="http://schemas.openxmlformats.org/officeDocument/2006/relationships/theme" Target="/ppt/slideMasters/theme/theme1.xml" Id="R309e3c84109f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0856fb800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b3c7095b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3b6e1df2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2943bf05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b999124c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1a319366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fab51530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a38c240c0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