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48f10cf56a4a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557ee2da164dbb"/>
  </p:sldMasterIdLst>
  <p:sldIdLst>
    <p:sldId xmlns:r="http://schemas.openxmlformats.org/officeDocument/2006/relationships" id="256" r:id="R1f8f6e6bf0e94d29"/>
    <p:sldId xmlns:r="http://schemas.openxmlformats.org/officeDocument/2006/relationships" id="257" r:id="R22fb67ae37e04c37"/>
    <p:sldId xmlns:r="http://schemas.openxmlformats.org/officeDocument/2006/relationships" id="258" r:id="R2914ed2d6a17443e"/>
    <p:sldId xmlns:r="http://schemas.openxmlformats.org/officeDocument/2006/relationships" id="259" r:id="R02bf6650734d4676"/>
    <p:sldId xmlns:r="http://schemas.openxmlformats.org/officeDocument/2006/relationships" id="260" r:id="Rbf55942d52964849"/>
    <p:sldId xmlns:r="http://schemas.openxmlformats.org/officeDocument/2006/relationships" id="261" r:id="Rfd45572ddf1942be"/>
    <p:sldId xmlns:r="http://schemas.openxmlformats.org/officeDocument/2006/relationships" id="262" r:id="R88d1aa26ebf043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557ee2da164dbb" /><Relationship Type="http://schemas.openxmlformats.org/officeDocument/2006/relationships/slide" Target="/ppt/slides/slide1.xml" Id="R1f8f6e6bf0e94d29" /><Relationship Type="http://schemas.openxmlformats.org/officeDocument/2006/relationships/slide" Target="/ppt/slides/slide2.xml" Id="R22fb67ae37e04c37" /><Relationship Type="http://schemas.openxmlformats.org/officeDocument/2006/relationships/slide" Target="/ppt/slides/slide3.xml" Id="R2914ed2d6a17443e" /><Relationship Type="http://schemas.openxmlformats.org/officeDocument/2006/relationships/slide" Target="/ppt/slides/slide4.xml" Id="R02bf6650734d4676" /><Relationship Type="http://schemas.openxmlformats.org/officeDocument/2006/relationships/slide" Target="/ppt/slides/slide5.xml" Id="Rbf55942d52964849" /><Relationship Type="http://schemas.openxmlformats.org/officeDocument/2006/relationships/slide" Target="/ppt/slides/slide6.xml" Id="Rfd45572ddf1942be" /><Relationship Type="http://schemas.openxmlformats.org/officeDocument/2006/relationships/slide" Target="/ppt/slides/slide7.xml" Id="R88d1aa26ebf043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6e7e6c0cf040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dc407e5484619" /><Relationship Type="http://schemas.openxmlformats.org/officeDocument/2006/relationships/theme" Target="/ppt/slideMasters/theme/theme1.xml" Id="R8dae1d69955f4a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6dc407e54846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98583c5ba4c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7ab216c4b4f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4658a661f45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1d68472cf4c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2e751b3034a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da7353e4741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15aa513734f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HARALD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932 343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42 429 258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50 968 112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SØNNICHSEN KROGSRUD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SØNNICHSEN KROGSRUD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Krogsrud, Tidemands gate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989 226 479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AS</a:t>
            </a:r>
          </a:p>
        </p:txBody>
      </p:sp>
    </p:spTree>
  </p:cSld>
  <p:clrMapOvr>
    <a:masterClrMapping xmlns:a="http://schemas.openxmlformats.org/drawingml/2006/main"/>
  </p:clrMapOvr>
</p:sld>
</file>