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5c3e82b06147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da5d13d635490b"/>
  </p:sldMasterIdLst>
  <p:sldIdLst>
    <p:sldId xmlns:r="http://schemas.openxmlformats.org/officeDocument/2006/relationships" id="256" r:id="R7ff1f10869e34b8f"/>
    <p:sldId xmlns:r="http://schemas.openxmlformats.org/officeDocument/2006/relationships" id="257" r:id="R18ddea3a21214d71"/>
    <p:sldId xmlns:r="http://schemas.openxmlformats.org/officeDocument/2006/relationships" id="258" r:id="Ref42526af0804fb5"/>
    <p:sldId xmlns:r="http://schemas.openxmlformats.org/officeDocument/2006/relationships" id="259" r:id="R34aa032b4f914b03"/>
    <p:sldId xmlns:r="http://schemas.openxmlformats.org/officeDocument/2006/relationships" id="260" r:id="Red1ff205a41c4555"/>
    <p:sldId xmlns:r="http://schemas.openxmlformats.org/officeDocument/2006/relationships" id="261" r:id="R2a6251dbeaa34d88"/>
    <p:sldId xmlns:r="http://schemas.openxmlformats.org/officeDocument/2006/relationships" id="262" r:id="R746eb936405946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a5d13d635490b" /><Relationship Type="http://schemas.openxmlformats.org/officeDocument/2006/relationships/slide" Target="/ppt/slides/slide1.xml" Id="R7ff1f10869e34b8f" /><Relationship Type="http://schemas.openxmlformats.org/officeDocument/2006/relationships/slide" Target="/ppt/slides/slide2.xml" Id="R18ddea3a21214d71" /><Relationship Type="http://schemas.openxmlformats.org/officeDocument/2006/relationships/slide" Target="/ppt/slides/slide3.xml" Id="Ref42526af0804fb5" /><Relationship Type="http://schemas.openxmlformats.org/officeDocument/2006/relationships/slide" Target="/ppt/slides/slide4.xml" Id="R34aa032b4f914b03" /><Relationship Type="http://schemas.openxmlformats.org/officeDocument/2006/relationships/slide" Target="/ppt/slides/slide5.xml" Id="Red1ff205a41c4555" /><Relationship Type="http://schemas.openxmlformats.org/officeDocument/2006/relationships/slide" Target="/ppt/slides/slide6.xml" Id="R2a6251dbeaa34d88" /><Relationship Type="http://schemas.openxmlformats.org/officeDocument/2006/relationships/slide" Target="/ppt/slides/slide7.xml" Id="R746eb936405946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4ad60bdf7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fc6dfe96f4103" /><Relationship Type="http://schemas.openxmlformats.org/officeDocument/2006/relationships/theme" Target="/ppt/slideMasters/theme/theme1.xml" Id="R3056d27eb445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7fc6dfe96f41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24bd38fc840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8db77d24d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54cf146b5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a7cbca8d942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850466b034b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ab9f261a943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9ca59ea4c4c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GREBSTAD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GREBSTAD HOLDING AS ble etablert [år] og holder til i Lauvstad.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−9 019 666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1 114 830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ELISABET EGGESBØ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PAUL GREBSTAD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Grebstad, Dalsfjordvegen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6133 Lauvstad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ida.eggesbo@gmail.com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989 226 002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GREBSTAD HOLDING AS</a:t>
            </a:r>
          </a:p>
        </p:txBody>
      </p:sp>
    </p:spTree>
  </p:cSld>
  <p:clrMapOvr>
    <a:masterClrMapping xmlns:a="http://schemas.openxmlformats.org/drawingml/2006/main"/>
  </p:clrMapOvr>
</p:sld>
</file>