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efe872486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de760ee92541e3"/>
  </p:sldMasterIdLst>
  <p:sldIdLst>
    <p:sldId xmlns:r="http://schemas.openxmlformats.org/officeDocument/2006/relationships" id="256" r:id="Ra94e3edb592e4dd2"/>
    <p:sldId xmlns:r="http://schemas.openxmlformats.org/officeDocument/2006/relationships" id="257" r:id="R8ce35146ab30447c"/>
    <p:sldId xmlns:r="http://schemas.openxmlformats.org/officeDocument/2006/relationships" id="258" r:id="R5c2ec70fea4b4faa"/>
    <p:sldId xmlns:r="http://schemas.openxmlformats.org/officeDocument/2006/relationships" id="259" r:id="R0b661a3ae4974be9"/>
    <p:sldId xmlns:r="http://schemas.openxmlformats.org/officeDocument/2006/relationships" id="260" r:id="Ra4c0daa0db5b4c45"/>
    <p:sldId xmlns:r="http://schemas.openxmlformats.org/officeDocument/2006/relationships" id="261" r:id="R192ffb3cee604ccf"/>
    <p:sldId xmlns:r="http://schemas.openxmlformats.org/officeDocument/2006/relationships" id="262" r:id="R48f65f1c485d43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e760ee92541e3" /><Relationship Type="http://schemas.openxmlformats.org/officeDocument/2006/relationships/slide" Target="/ppt/slides/slide1.xml" Id="Ra94e3edb592e4dd2" /><Relationship Type="http://schemas.openxmlformats.org/officeDocument/2006/relationships/slide" Target="/ppt/slides/slide2.xml" Id="R8ce35146ab30447c" /><Relationship Type="http://schemas.openxmlformats.org/officeDocument/2006/relationships/slide" Target="/ppt/slides/slide3.xml" Id="R5c2ec70fea4b4faa" /><Relationship Type="http://schemas.openxmlformats.org/officeDocument/2006/relationships/slide" Target="/ppt/slides/slide4.xml" Id="R0b661a3ae4974be9" /><Relationship Type="http://schemas.openxmlformats.org/officeDocument/2006/relationships/slide" Target="/ppt/slides/slide5.xml" Id="Ra4c0daa0db5b4c45" /><Relationship Type="http://schemas.openxmlformats.org/officeDocument/2006/relationships/slide" Target="/ppt/slides/slide6.xml" Id="R192ffb3cee604ccf" /><Relationship Type="http://schemas.openxmlformats.org/officeDocument/2006/relationships/slide" Target="/ppt/slides/slide7.xml" Id="R48f65f1c485d43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03b344634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f4bf3a1545f6" /><Relationship Type="http://schemas.openxmlformats.org/officeDocument/2006/relationships/theme" Target="/ppt/slideMasters/theme/theme1.xml" Id="R1adc9343a380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2f4bf3a1545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4f35e2c92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5c98a8b8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960cc958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99483e73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eeff87bcb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a6b31c4e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67e09132346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