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aa5bc66c1e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9416a593624ed8"/>
  </p:sldMasterIdLst>
  <p:sldIdLst>
    <p:sldId xmlns:r="http://schemas.openxmlformats.org/officeDocument/2006/relationships" id="256" r:id="R8a2d99ee27b74d87"/>
    <p:sldId xmlns:r="http://schemas.openxmlformats.org/officeDocument/2006/relationships" id="257" r:id="R7ad9689f99cc44f6"/>
    <p:sldId xmlns:r="http://schemas.openxmlformats.org/officeDocument/2006/relationships" id="258" r:id="R871c2e27d70a4c23"/>
    <p:sldId xmlns:r="http://schemas.openxmlformats.org/officeDocument/2006/relationships" id="259" r:id="R9b2164bb2091418c"/>
    <p:sldId xmlns:r="http://schemas.openxmlformats.org/officeDocument/2006/relationships" id="260" r:id="Rf5bcbab7689942fd"/>
    <p:sldId xmlns:r="http://schemas.openxmlformats.org/officeDocument/2006/relationships" id="261" r:id="R72857eba3a8a4324"/>
    <p:sldId xmlns:r="http://schemas.openxmlformats.org/officeDocument/2006/relationships" id="262" r:id="Rea9c306ca446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416a593624ed8" /><Relationship Type="http://schemas.openxmlformats.org/officeDocument/2006/relationships/slide" Target="/ppt/slides/slide1.xml" Id="R8a2d99ee27b74d87" /><Relationship Type="http://schemas.openxmlformats.org/officeDocument/2006/relationships/slide" Target="/ppt/slides/slide2.xml" Id="R7ad9689f99cc44f6" /><Relationship Type="http://schemas.openxmlformats.org/officeDocument/2006/relationships/slide" Target="/ppt/slides/slide3.xml" Id="R871c2e27d70a4c23" /><Relationship Type="http://schemas.openxmlformats.org/officeDocument/2006/relationships/slide" Target="/ppt/slides/slide4.xml" Id="R9b2164bb2091418c" /><Relationship Type="http://schemas.openxmlformats.org/officeDocument/2006/relationships/slide" Target="/ppt/slides/slide5.xml" Id="Rf5bcbab7689942fd" /><Relationship Type="http://schemas.openxmlformats.org/officeDocument/2006/relationships/slide" Target="/ppt/slides/slide6.xml" Id="R72857eba3a8a4324" /><Relationship Type="http://schemas.openxmlformats.org/officeDocument/2006/relationships/slide" Target="/ppt/slides/slide7.xml" Id="Rea9c306ca446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959173442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fa79725f14a6e" /><Relationship Type="http://schemas.openxmlformats.org/officeDocument/2006/relationships/theme" Target="/ppt/slideMasters/theme/theme1.xml" Id="Rd6f47560f65a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fa79725f1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b55e6491e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4556de9b5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88f16603e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869d1101d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f6bceddc46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48ec004064e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03eb83c18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