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ae01ea4ea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ee9dc419741b3"/>
  </p:sldMasterIdLst>
  <p:sldIdLst>
    <p:sldId xmlns:r="http://schemas.openxmlformats.org/officeDocument/2006/relationships" id="256" r:id="Rbfe016b887b744ba"/>
    <p:sldId xmlns:r="http://schemas.openxmlformats.org/officeDocument/2006/relationships" id="257" r:id="R9493400a344b4e41"/>
    <p:sldId xmlns:r="http://schemas.openxmlformats.org/officeDocument/2006/relationships" id="258" r:id="R01472e8bcbbe48a2"/>
    <p:sldId xmlns:r="http://schemas.openxmlformats.org/officeDocument/2006/relationships" id="259" r:id="Rc6f9b104a34248e4"/>
    <p:sldId xmlns:r="http://schemas.openxmlformats.org/officeDocument/2006/relationships" id="260" r:id="R81bf82416d114e6e"/>
    <p:sldId xmlns:r="http://schemas.openxmlformats.org/officeDocument/2006/relationships" id="261" r:id="Rb61890a6860c42d3"/>
    <p:sldId xmlns:r="http://schemas.openxmlformats.org/officeDocument/2006/relationships" id="262" r:id="R45c98436761f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ee9dc419741b3" /><Relationship Type="http://schemas.openxmlformats.org/officeDocument/2006/relationships/slide" Target="/ppt/slides/slide1.xml" Id="Rbfe016b887b744ba" /><Relationship Type="http://schemas.openxmlformats.org/officeDocument/2006/relationships/slide" Target="/ppt/slides/slide2.xml" Id="R9493400a344b4e41" /><Relationship Type="http://schemas.openxmlformats.org/officeDocument/2006/relationships/slide" Target="/ppt/slides/slide3.xml" Id="R01472e8bcbbe48a2" /><Relationship Type="http://schemas.openxmlformats.org/officeDocument/2006/relationships/slide" Target="/ppt/slides/slide4.xml" Id="Rc6f9b104a34248e4" /><Relationship Type="http://schemas.openxmlformats.org/officeDocument/2006/relationships/slide" Target="/ppt/slides/slide5.xml" Id="R81bf82416d114e6e" /><Relationship Type="http://schemas.openxmlformats.org/officeDocument/2006/relationships/slide" Target="/ppt/slides/slide6.xml" Id="Rb61890a6860c42d3" /><Relationship Type="http://schemas.openxmlformats.org/officeDocument/2006/relationships/slide" Target="/ppt/slides/slide7.xml" Id="R45c98436761f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cabe2c1f6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e6013a0c49b1" /><Relationship Type="http://schemas.openxmlformats.org/officeDocument/2006/relationships/theme" Target="/ppt/slideMasters/theme/theme1.xml" Id="R1a9d7ec6da82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ce6013a0c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c068cdbf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634b86e4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067e8542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3e7b3abb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8e52c8fe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dc507852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79a666e3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