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31f430e1464c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4e6d875a54f9d"/>
  </p:sldMasterIdLst>
  <p:sldIdLst>
    <p:sldId xmlns:r="http://schemas.openxmlformats.org/officeDocument/2006/relationships" id="256" r:id="R2607f7a720924155"/>
    <p:sldId xmlns:r="http://schemas.openxmlformats.org/officeDocument/2006/relationships" id="257" r:id="R5c593ee386c246e3"/>
    <p:sldId xmlns:r="http://schemas.openxmlformats.org/officeDocument/2006/relationships" id="258" r:id="Rea7eb91408154f46"/>
    <p:sldId xmlns:r="http://schemas.openxmlformats.org/officeDocument/2006/relationships" id="259" r:id="Rc60ca1e502dd49b0"/>
    <p:sldId xmlns:r="http://schemas.openxmlformats.org/officeDocument/2006/relationships" id="260" r:id="R18da205f18d841d8"/>
    <p:sldId xmlns:r="http://schemas.openxmlformats.org/officeDocument/2006/relationships" id="261" r:id="Rd8d7c0d25dd54e00"/>
    <p:sldId xmlns:r="http://schemas.openxmlformats.org/officeDocument/2006/relationships" id="262" r:id="R50691ae24e6341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4e6d875a54f9d" /><Relationship Type="http://schemas.openxmlformats.org/officeDocument/2006/relationships/slide" Target="/ppt/slides/slide1.xml" Id="R2607f7a720924155" /><Relationship Type="http://schemas.openxmlformats.org/officeDocument/2006/relationships/slide" Target="/ppt/slides/slide2.xml" Id="R5c593ee386c246e3" /><Relationship Type="http://schemas.openxmlformats.org/officeDocument/2006/relationships/slide" Target="/ppt/slides/slide3.xml" Id="Rea7eb91408154f46" /><Relationship Type="http://schemas.openxmlformats.org/officeDocument/2006/relationships/slide" Target="/ppt/slides/slide4.xml" Id="Rc60ca1e502dd49b0" /><Relationship Type="http://schemas.openxmlformats.org/officeDocument/2006/relationships/slide" Target="/ppt/slides/slide5.xml" Id="R18da205f18d841d8" /><Relationship Type="http://schemas.openxmlformats.org/officeDocument/2006/relationships/slide" Target="/ppt/slides/slide6.xml" Id="Rd8d7c0d25dd54e00" /><Relationship Type="http://schemas.openxmlformats.org/officeDocument/2006/relationships/slide" Target="/ppt/slides/slide7.xml" Id="R50691ae24e6341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a0d5246c504f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6a80db5494bd7" /><Relationship Type="http://schemas.openxmlformats.org/officeDocument/2006/relationships/theme" Target="/ppt/slideMasters/theme/theme1.xml" Id="Rc72a38b330bf47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6a80db549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91f4366cb47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72cd9f9784a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2bffd8b7f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ab079c769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504a6050c4d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046be336948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c8f5ba01f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TRW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TRW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1 702 345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3 386 068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4 041 103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VINSVÅL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Linståveien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3683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hermann.windsvoll@online.no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989 224 093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TRW HOLDING AS</a:t>
            </a:r>
          </a:p>
        </p:txBody>
      </p:sp>
    </p:spTree>
  </p:cSld>
  <p:clrMapOvr>
    <a:masterClrMapping xmlns:a="http://schemas.openxmlformats.org/drawingml/2006/main"/>
  </p:clrMapOvr>
</p:sld>
</file>