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625ba748d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3cb9fdc54455d"/>
  </p:sldMasterIdLst>
  <p:sldIdLst>
    <p:sldId xmlns:r="http://schemas.openxmlformats.org/officeDocument/2006/relationships" id="256" r:id="R2557879440df4ef8"/>
    <p:sldId xmlns:r="http://schemas.openxmlformats.org/officeDocument/2006/relationships" id="257" r:id="R62c453316d5748d7"/>
    <p:sldId xmlns:r="http://schemas.openxmlformats.org/officeDocument/2006/relationships" id="258" r:id="Rceb26c3e5948406a"/>
    <p:sldId xmlns:r="http://schemas.openxmlformats.org/officeDocument/2006/relationships" id="259" r:id="R54ede7ebdd6f47d8"/>
    <p:sldId xmlns:r="http://schemas.openxmlformats.org/officeDocument/2006/relationships" id="260" r:id="R2e4bc5c1b0404063"/>
    <p:sldId xmlns:r="http://schemas.openxmlformats.org/officeDocument/2006/relationships" id="261" r:id="Rfcf6d4021dad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3cb9fdc54455d" /><Relationship Type="http://schemas.openxmlformats.org/officeDocument/2006/relationships/slide" Target="/ppt/slides/slide1.xml" Id="R2557879440df4ef8" /><Relationship Type="http://schemas.openxmlformats.org/officeDocument/2006/relationships/slide" Target="/ppt/slides/slide2.xml" Id="R62c453316d5748d7" /><Relationship Type="http://schemas.openxmlformats.org/officeDocument/2006/relationships/slide" Target="/ppt/slides/slide3.xml" Id="Rceb26c3e5948406a" /><Relationship Type="http://schemas.openxmlformats.org/officeDocument/2006/relationships/slide" Target="/ppt/slides/slide4.xml" Id="R54ede7ebdd6f47d8" /><Relationship Type="http://schemas.openxmlformats.org/officeDocument/2006/relationships/slide" Target="/ppt/slides/slide5.xml" Id="R2e4bc5c1b0404063" /><Relationship Type="http://schemas.openxmlformats.org/officeDocument/2006/relationships/slide" Target="/ppt/slides/slide6.xml" Id="Rfcf6d4021dad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2e486d868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b1ffccbd4fbf" /><Relationship Type="http://schemas.openxmlformats.org/officeDocument/2006/relationships/theme" Target="/ppt/slideMasters/theme/theme1.xml" Id="Rf610a57ec178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fb1ffccbd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55a2b1faf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9d27c7d22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4be8520d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0d45d11ee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1f531ce1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aed7d73a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hermann.windsvoll@online.no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