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3bd881e3f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6a7fda505456c"/>
  </p:sldMasterIdLst>
  <p:sldIdLst>
    <p:sldId xmlns:r="http://schemas.openxmlformats.org/officeDocument/2006/relationships" id="256" r:id="Ra5097657cea34cd0"/>
    <p:sldId xmlns:r="http://schemas.openxmlformats.org/officeDocument/2006/relationships" id="257" r:id="R7f8be80ca9c34c8c"/>
    <p:sldId xmlns:r="http://schemas.openxmlformats.org/officeDocument/2006/relationships" id="258" r:id="R28c06c1ee3824439"/>
    <p:sldId xmlns:r="http://schemas.openxmlformats.org/officeDocument/2006/relationships" id="259" r:id="Rf2a3974d64484dae"/>
    <p:sldId xmlns:r="http://schemas.openxmlformats.org/officeDocument/2006/relationships" id="260" r:id="R530bcf9893544f7e"/>
    <p:sldId xmlns:r="http://schemas.openxmlformats.org/officeDocument/2006/relationships" id="261" r:id="R982e38525ded4c70"/>
    <p:sldId xmlns:r="http://schemas.openxmlformats.org/officeDocument/2006/relationships" id="262" r:id="Rfacff1f0b26d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6a7fda505456c" /><Relationship Type="http://schemas.openxmlformats.org/officeDocument/2006/relationships/slide" Target="/ppt/slides/slide1.xml" Id="Ra5097657cea34cd0" /><Relationship Type="http://schemas.openxmlformats.org/officeDocument/2006/relationships/slide" Target="/ppt/slides/slide2.xml" Id="R7f8be80ca9c34c8c" /><Relationship Type="http://schemas.openxmlformats.org/officeDocument/2006/relationships/slide" Target="/ppt/slides/slide3.xml" Id="R28c06c1ee3824439" /><Relationship Type="http://schemas.openxmlformats.org/officeDocument/2006/relationships/slide" Target="/ppt/slides/slide4.xml" Id="Rf2a3974d64484dae" /><Relationship Type="http://schemas.openxmlformats.org/officeDocument/2006/relationships/slide" Target="/ppt/slides/slide5.xml" Id="R530bcf9893544f7e" /><Relationship Type="http://schemas.openxmlformats.org/officeDocument/2006/relationships/slide" Target="/ppt/slides/slide6.xml" Id="R982e38525ded4c70" /><Relationship Type="http://schemas.openxmlformats.org/officeDocument/2006/relationships/slide" Target="/ppt/slides/slide7.xml" Id="Rfacff1f0b26d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800b2cf0e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1434e10545e8" /><Relationship Type="http://schemas.openxmlformats.org/officeDocument/2006/relationships/theme" Target="/ppt/slideMasters/theme/theme1.xml" Id="Rc8bffeaecfa1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41434e105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87667568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1d821042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e5c4c354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33edce76d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76730807f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742de937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a2cca3f3d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13 644 118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SYLTA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SÆTENES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 HAUGLAND SYLTA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