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986e0348a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fbbe26f184a28"/>
  </p:sldMasterIdLst>
  <p:sldIdLst>
    <p:sldId xmlns:r="http://schemas.openxmlformats.org/officeDocument/2006/relationships" id="256" r:id="R11c89fec0f3a4e61"/>
    <p:sldId xmlns:r="http://schemas.openxmlformats.org/officeDocument/2006/relationships" id="257" r:id="Reaebfb16e55b4a64"/>
    <p:sldId xmlns:r="http://schemas.openxmlformats.org/officeDocument/2006/relationships" id="258" r:id="R1cbe2503eb354aee"/>
    <p:sldId xmlns:r="http://schemas.openxmlformats.org/officeDocument/2006/relationships" id="259" r:id="R861054c420794bd7"/>
    <p:sldId xmlns:r="http://schemas.openxmlformats.org/officeDocument/2006/relationships" id="260" r:id="Re2da4a1e8d434b8b"/>
    <p:sldId xmlns:r="http://schemas.openxmlformats.org/officeDocument/2006/relationships" id="261" r:id="R5fa0b6fe185e4c49"/>
    <p:sldId xmlns:r="http://schemas.openxmlformats.org/officeDocument/2006/relationships" id="262" r:id="R68557a660bea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fbbe26f184a28" /><Relationship Type="http://schemas.openxmlformats.org/officeDocument/2006/relationships/slide" Target="/ppt/slides/slide1.xml" Id="R11c89fec0f3a4e61" /><Relationship Type="http://schemas.openxmlformats.org/officeDocument/2006/relationships/slide" Target="/ppt/slides/slide2.xml" Id="Reaebfb16e55b4a64" /><Relationship Type="http://schemas.openxmlformats.org/officeDocument/2006/relationships/slide" Target="/ppt/slides/slide3.xml" Id="R1cbe2503eb354aee" /><Relationship Type="http://schemas.openxmlformats.org/officeDocument/2006/relationships/slide" Target="/ppt/slides/slide4.xml" Id="R861054c420794bd7" /><Relationship Type="http://schemas.openxmlformats.org/officeDocument/2006/relationships/slide" Target="/ppt/slides/slide5.xml" Id="Re2da4a1e8d434b8b" /><Relationship Type="http://schemas.openxmlformats.org/officeDocument/2006/relationships/slide" Target="/ppt/slides/slide6.xml" Id="R5fa0b6fe185e4c49" /><Relationship Type="http://schemas.openxmlformats.org/officeDocument/2006/relationships/slide" Target="/ppt/slides/slide7.xml" Id="R68557a660bea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0e7bb5527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649124df46e5" /><Relationship Type="http://schemas.openxmlformats.org/officeDocument/2006/relationships/theme" Target="/ppt/slideMasters/theme/theme1.xml" Id="R79b429c5bd54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1649124df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e4a835b11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71d1d417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805d2435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b006e28a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12ca8cfc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c760eb6b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ddecaece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3 828 069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11 164 925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62 764 662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65 322 444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STAVELAND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