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9fbd44096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91ee667f945fd"/>
  </p:sldMasterIdLst>
  <p:sldIdLst>
    <p:sldId xmlns:r="http://schemas.openxmlformats.org/officeDocument/2006/relationships" id="256" r:id="R88bfd32094184cd9"/>
    <p:sldId xmlns:r="http://schemas.openxmlformats.org/officeDocument/2006/relationships" id="257" r:id="Rb1ff410d747d49f6"/>
    <p:sldId xmlns:r="http://schemas.openxmlformats.org/officeDocument/2006/relationships" id="258" r:id="R2212bca391a64724"/>
    <p:sldId xmlns:r="http://schemas.openxmlformats.org/officeDocument/2006/relationships" id="259" r:id="R5f1adc64083d4a26"/>
    <p:sldId xmlns:r="http://schemas.openxmlformats.org/officeDocument/2006/relationships" id="260" r:id="Re509f53793de4f6e"/>
    <p:sldId xmlns:r="http://schemas.openxmlformats.org/officeDocument/2006/relationships" id="261" r:id="Re32d22e28f8a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91ee667f945fd" /><Relationship Type="http://schemas.openxmlformats.org/officeDocument/2006/relationships/slide" Target="/ppt/slides/slide1.xml" Id="R88bfd32094184cd9" /><Relationship Type="http://schemas.openxmlformats.org/officeDocument/2006/relationships/slide" Target="/ppt/slides/slide2.xml" Id="Rb1ff410d747d49f6" /><Relationship Type="http://schemas.openxmlformats.org/officeDocument/2006/relationships/slide" Target="/ppt/slides/slide3.xml" Id="R2212bca391a64724" /><Relationship Type="http://schemas.openxmlformats.org/officeDocument/2006/relationships/slide" Target="/ppt/slides/slide4.xml" Id="R5f1adc64083d4a26" /><Relationship Type="http://schemas.openxmlformats.org/officeDocument/2006/relationships/slide" Target="/ppt/slides/slide5.xml" Id="Re509f53793de4f6e" /><Relationship Type="http://schemas.openxmlformats.org/officeDocument/2006/relationships/slide" Target="/ppt/slides/slide6.xml" Id="Re32d22e28f8a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f125704cd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60385699d44f8" /><Relationship Type="http://schemas.openxmlformats.org/officeDocument/2006/relationships/theme" Target="/ppt/slideMasters/theme/theme1.xml" Id="R0fc487ae1041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60385699d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75653477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6adfcc44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05e57212f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5fa4e8ad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233c3ded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1ea2967f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