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785562cc5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966ef6e1e4a61"/>
  </p:sldMasterIdLst>
  <p:sldIdLst>
    <p:sldId xmlns:r="http://schemas.openxmlformats.org/officeDocument/2006/relationships" id="256" r:id="R4462e6ca6a11480a"/>
    <p:sldId xmlns:r="http://schemas.openxmlformats.org/officeDocument/2006/relationships" id="257" r:id="R79eee0bd74f748a2"/>
    <p:sldId xmlns:r="http://schemas.openxmlformats.org/officeDocument/2006/relationships" id="258" r:id="R69a4bb1e78bc4141"/>
    <p:sldId xmlns:r="http://schemas.openxmlformats.org/officeDocument/2006/relationships" id="259" r:id="Rcf29a64caceb4295"/>
    <p:sldId xmlns:r="http://schemas.openxmlformats.org/officeDocument/2006/relationships" id="260" r:id="R42f54dfc16d24e03"/>
    <p:sldId xmlns:r="http://schemas.openxmlformats.org/officeDocument/2006/relationships" id="261" r:id="R7e77b2a05ce44abe"/>
    <p:sldId xmlns:r="http://schemas.openxmlformats.org/officeDocument/2006/relationships" id="262" r:id="R34c9715c87df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966ef6e1e4a61" /><Relationship Type="http://schemas.openxmlformats.org/officeDocument/2006/relationships/slide" Target="/ppt/slides/slide1.xml" Id="R4462e6ca6a11480a" /><Relationship Type="http://schemas.openxmlformats.org/officeDocument/2006/relationships/slide" Target="/ppt/slides/slide2.xml" Id="R79eee0bd74f748a2" /><Relationship Type="http://schemas.openxmlformats.org/officeDocument/2006/relationships/slide" Target="/ppt/slides/slide3.xml" Id="R69a4bb1e78bc4141" /><Relationship Type="http://schemas.openxmlformats.org/officeDocument/2006/relationships/slide" Target="/ppt/slides/slide4.xml" Id="Rcf29a64caceb4295" /><Relationship Type="http://schemas.openxmlformats.org/officeDocument/2006/relationships/slide" Target="/ppt/slides/slide5.xml" Id="R42f54dfc16d24e03" /><Relationship Type="http://schemas.openxmlformats.org/officeDocument/2006/relationships/slide" Target="/ppt/slides/slide6.xml" Id="R7e77b2a05ce44abe" /><Relationship Type="http://schemas.openxmlformats.org/officeDocument/2006/relationships/slide" Target="/ppt/slides/slide7.xml" Id="R34c9715c87df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fe43861db48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6c8dacdd04dac" /><Relationship Type="http://schemas.openxmlformats.org/officeDocument/2006/relationships/theme" Target="/ppt/slideMasters/theme/theme1.xml" Id="R12844f4b6041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6c8dacdd0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5df4096b5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5cb87d267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b24c002034c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9058469d8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91d36d45e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3506f4ade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dd6d686cf4a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HOLDINGS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FRØSHAUG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Frøshaug, Åskammen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