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100c61e60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2b3b504214f13"/>
  </p:sldMasterIdLst>
  <p:sldIdLst>
    <p:sldId xmlns:r="http://schemas.openxmlformats.org/officeDocument/2006/relationships" id="256" r:id="R0c90495f2e2c41e7"/>
    <p:sldId xmlns:r="http://schemas.openxmlformats.org/officeDocument/2006/relationships" id="257" r:id="Ra81b6ac3c8624e8c"/>
    <p:sldId xmlns:r="http://schemas.openxmlformats.org/officeDocument/2006/relationships" id="258" r:id="Rc34b1937a39b4d67"/>
    <p:sldId xmlns:r="http://schemas.openxmlformats.org/officeDocument/2006/relationships" id="259" r:id="Rde8bb8a72697475d"/>
    <p:sldId xmlns:r="http://schemas.openxmlformats.org/officeDocument/2006/relationships" id="260" r:id="R83bb621d108e48b0"/>
    <p:sldId xmlns:r="http://schemas.openxmlformats.org/officeDocument/2006/relationships" id="261" r:id="Rd7d54d2fa295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2b3b504214f13" /><Relationship Type="http://schemas.openxmlformats.org/officeDocument/2006/relationships/slide" Target="/ppt/slides/slide1.xml" Id="R0c90495f2e2c41e7" /><Relationship Type="http://schemas.openxmlformats.org/officeDocument/2006/relationships/slide" Target="/ppt/slides/slide2.xml" Id="Ra81b6ac3c8624e8c" /><Relationship Type="http://schemas.openxmlformats.org/officeDocument/2006/relationships/slide" Target="/ppt/slides/slide3.xml" Id="Rc34b1937a39b4d67" /><Relationship Type="http://schemas.openxmlformats.org/officeDocument/2006/relationships/slide" Target="/ppt/slides/slide4.xml" Id="Rde8bb8a72697475d" /><Relationship Type="http://schemas.openxmlformats.org/officeDocument/2006/relationships/slide" Target="/ppt/slides/slide5.xml" Id="R83bb621d108e48b0" /><Relationship Type="http://schemas.openxmlformats.org/officeDocument/2006/relationships/slide" Target="/ppt/slides/slide6.xml" Id="Rd7d54d2fa295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17a60c6ee43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aa9f4288d458e" /><Relationship Type="http://schemas.openxmlformats.org/officeDocument/2006/relationships/theme" Target="/ppt/slideMasters/theme/theme1.xml" Id="R73ad23036580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aa9f4288d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86d37e614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148068934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5593ef648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3ba39a86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9a60863c8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1f6b2c49f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Frøshaug, Åskammen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HOLDINGS AS</a:t>
            </a:r>
          </a:p>
        </p:txBody>
      </p:sp>
    </p:spTree>
  </p:cSld>
  <p:clrMapOvr>
    <a:masterClrMapping xmlns:a="http://schemas.openxmlformats.org/drawingml/2006/main"/>
  </p:clrMapOvr>
</p:sld>
</file>