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bc905bf6fd43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bf1f449704966"/>
  </p:sldMasterIdLst>
  <p:sldIdLst>
    <p:sldId xmlns:r="http://schemas.openxmlformats.org/officeDocument/2006/relationships" id="256" r:id="R71f9690576164cbc"/>
    <p:sldId xmlns:r="http://schemas.openxmlformats.org/officeDocument/2006/relationships" id="257" r:id="Rca8041f4a91f4ef0"/>
    <p:sldId xmlns:r="http://schemas.openxmlformats.org/officeDocument/2006/relationships" id="258" r:id="R91132fe138f54838"/>
    <p:sldId xmlns:r="http://schemas.openxmlformats.org/officeDocument/2006/relationships" id="259" r:id="Rd0c112d726a54aa5"/>
    <p:sldId xmlns:r="http://schemas.openxmlformats.org/officeDocument/2006/relationships" id="260" r:id="R6991f843f70a425e"/>
    <p:sldId xmlns:r="http://schemas.openxmlformats.org/officeDocument/2006/relationships" id="261" r:id="R5edad046418048a4"/>
    <p:sldId xmlns:r="http://schemas.openxmlformats.org/officeDocument/2006/relationships" id="262" r:id="R569663b518284d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bf1f449704966" /><Relationship Type="http://schemas.openxmlformats.org/officeDocument/2006/relationships/slide" Target="/ppt/slides/slide1.xml" Id="R71f9690576164cbc" /><Relationship Type="http://schemas.openxmlformats.org/officeDocument/2006/relationships/slide" Target="/ppt/slides/slide2.xml" Id="Rca8041f4a91f4ef0" /><Relationship Type="http://schemas.openxmlformats.org/officeDocument/2006/relationships/slide" Target="/ppt/slides/slide3.xml" Id="R91132fe138f54838" /><Relationship Type="http://schemas.openxmlformats.org/officeDocument/2006/relationships/slide" Target="/ppt/slides/slide4.xml" Id="Rd0c112d726a54aa5" /><Relationship Type="http://schemas.openxmlformats.org/officeDocument/2006/relationships/slide" Target="/ppt/slides/slide5.xml" Id="R6991f843f70a425e" /><Relationship Type="http://schemas.openxmlformats.org/officeDocument/2006/relationships/slide" Target="/ppt/slides/slide6.xml" Id="R5edad046418048a4" /><Relationship Type="http://schemas.openxmlformats.org/officeDocument/2006/relationships/slide" Target="/ppt/slides/slide7.xml" Id="R569663b518284d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a8ffd3f574e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f9b0ab5ae474f" /><Relationship Type="http://schemas.openxmlformats.org/officeDocument/2006/relationships/theme" Target="/ppt/slideMasters/theme/theme1.xml" Id="Rbe2462061cc7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4f9b0ab5ae47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4d42021cb41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c214d16cf42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7ed64c65d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75f0a13f542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bb12579fd47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0b625b0de4c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58d45fa9c47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684 681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−25 159 570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268 568 580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513 161 023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HALVARD  –  94,4 %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NYVIK INVEST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STEINRØYS INVEST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HALVARD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