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aab0a479454f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c5bd8167bd4729"/>
  </p:sldMasterIdLst>
  <p:sldIdLst>
    <p:sldId xmlns:r="http://schemas.openxmlformats.org/officeDocument/2006/relationships" id="256" r:id="Re1c0f83eda1d4d2e"/>
    <p:sldId xmlns:r="http://schemas.openxmlformats.org/officeDocument/2006/relationships" id="257" r:id="R1354130cf51348d2"/>
    <p:sldId xmlns:r="http://schemas.openxmlformats.org/officeDocument/2006/relationships" id="258" r:id="R55ead800702a4b4c"/>
    <p:sldId xmlns:r="http://schemas.openxmlformats.org/officeDocument/2006/relationships" id="259" r:id="R2d536b56d24f493a"/>
    <p:sldId xmlns:r="http://schemas.openxmlformats.org/officeDocument/2006/relationships" id="260" r:id="Rb751f69e43904d91"/>
    <p:sldId xmlns:r="http://schemas.openxmlformats.org/officeDocument/2006/relationships" id="261" r:id="R7c9c642240c549f3"/>
    <p:sldId xmlns:r="http://schemas.openxmlformats.org/officeDocument/2006/relationships" id="262" r:id="R92795c867b7a48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c5bd8167bd4729" /><Relationship Type="http://schemas.openxmlformats.org/officeDocument/2006/relationships/slide" Target="/ppt/slides/slide1.xml" Id="Re1c0f83eda1d4d2e" /><Relationship Type="http://schemas.openxmlformats.org/officeDocument/2006/relationships/slide" Target="/ppt/slides/slide2.xml" Id="R1354130cf51348d2" /><Relationship Type="http://schemas.openxmlformats.org/officeDocument/2006/relationships/slide" Target="/ppt/slides/slide3.xml" Id="R55ead800702a4b4c" /><Relationship Type="http://schemas.openxmlformats.org/officeDocument/2006/relationships/slide" Target="/ppt/slides/slide4.xml" Id="R2d536b56d24f493a" /><Relationship Type="http://schemas.openxmlformats.org/officeDocument/2006/relationships/slide" Target="/ppt/slides/slide5.xml" Id="Rb751f69e43904d91" /><Relationship Type="http://schemas.openxmlformats.org/officeDocument/2006/relationships/slide" Target="/ppt/slides/slide6.xml" Id="R7c9c642240c549f3" /><Relationship Type="http://schemas.openxmlformats.org/officeDocument/2006/relationships/slide" Target="/ppt/slides/slide7.xml" Id="R92795c867b7a48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9be5bb1d0749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9c3925d5d430c" /><Relationship Type="http://schemas.openxmlformats.org/officeDocument/2006/relationships/theme" Target="/ppt/slideMasters/theme/theme1.xml" Id="Rdac3606b35c144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49c3925d5d43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ff071e08d47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73a459d8f45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6eaf171b04b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298814da94a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0235ea7f54c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14d25d4324c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cc3f2e0984e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10 846 535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32 159 539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76 148 526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GUSTAF ASPELIN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ASIR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BARGON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GUSTAF ASPELIN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989 219 936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