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cfdccb3dc346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b04b676dae4574"/>
  </p:sldMasterIdLst>
  <p:sldIdLst>
    <p:sldId xmlns:r="http://schemas.openxmlformats.org/officeDocument/2006/relationships" id="256" r:id="R9e3afa6fb871489a"/>
    <p:sldId xmlns:r="http://schemas.openxmlformats.org/officeDocument/2006/relationships" id="257" r:id="R2488e504eff94b19"/>
    <p:sldId xmlns:r="http://schemas.openxmlformats.org/officeDocument/2006/relationships" id="258" r:id="Rc0a7f474cc094b21"/>
    <p:sldId xmlns:r="http://schemas.openxmlformats.org/officeDocument/2006/relationships" id="259" r:id="Re19e25957ed64c85"/>
    <p:sldId xmlns:r="http://schemas.openxmlformats.org/officeDocument/2006/relationships" id="260" r:id="R17c1693a59764463"/>
    <p:sldId xmlns:r="http://schemas.openxmlformats.org/officeDocument/2006/relationships" id="261" r:id="R15611020a97b45a3"/>
    <p:sldId xmlns:r="http://schemas.openxmlformats.org/officeDocument/2006/relationships" id="262" r:id="Rfbb0800b6e504b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b04b676dae4574" /><Relationship Type="http://schemas.openxmlformats.org/officeDocument/2006/relationships/slide" Target="/ppt/slides/slide1.xml" Id="R9e3afa6fb871489a" /><Relationship Type="http://schemas.openxmlformats.org/officeDocument/2006/relationships/slide" Target="/ppt/slides/slide2.xml" Id="R2488e504eff94b19" /><Relationship Type="http://schemas.openxmlformats.org/officeDocument/2006/relationships/slide" Target="/ppt/slides/slide3.xml" Id="Rc0a7f474cc094b21" /><Relationship Type="http://schemas.openxmlformats.org/officeDocument/2006/relationships/slide" Target="/ppt/slides/slide4.xml" Id="Re19e25957ed64c85" /><Relationship Type="http://schemas.openxmlformats.org/officeDocument/2006/relationships/slide" Target="/ppt/slides/slide5.xml" Id="R17c1693a59764463" /><Relationship Type="http://schemas.openxmlformats.org/officeDocument/2006/relationships/slide" Target="/ppt/slides/slide6.xml" Id="R15611020a97b45a3" /><Relationship Type="http://schemas.openxmlformats.org/officeDocument/2006/relationships/slide" Target="/ppt/slides/slide7.xml" Id="Rfbb0800b6e504b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ddbb6653c641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4a95aa392491d" /><Relationship Type="http://schemas.openxmlformats.org/officeDocument/2006/relationships/theme" Target="/ppt/slideMasters/theme/theme1.xml" Id="R5295ad734b154a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74a95aa39249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a5af3ae7147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94968efe644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1a7fb26d044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c468d57e94f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37398c7bd44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e7b08391749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81ac2df3c4f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SYLTE INVEST AS ble etablert [år] og holder til i Tresfjord.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739 168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9 993 190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10 351 726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HERMOD SYLTE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Sørsylte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6391 Tresfjord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49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989 219 782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