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0f97fa7e9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5e4531d144fa5"/>
  </p:sldMasterIdLst>
  <p:sldIdLst>
    <p:sldId xmlns:r="http://schemas.openxmlformats.org/officeDocument/2006/relationships" id="256" r:id="R5f62f9ecf80f41a0"/>
    <p:sldId xmlns:r="http://schemas.openxmlformats.org/officeDocument/2006/relationships" id="257" r:id="R64ac5ed0616c44f1"/>
    <p:sldId xmlns:r="http://schemas.openxmlformats.org/officeDocument/2006/relationships" id="258" r:id="R034b04b7c7d449b4"/>
    <p:sldId xmlns:r="http://schemas.openxmlformats.org/officeDocument/2006/relationships" id="259" r:id="R61d817ea1c64428b"/>
    <p:sldId xmlns:r="http://schemas.openxmlformats.org/officeDocument/2006/relationships" id="260" r:id="R1593436589d94bf1"/>
    <p:sldId xmlns:r="http://schemas.openxmlformats.org/officeDocument/2006/relationships" id="261" r:id="Re64054c046d64afe"/>
    <p:sldId xmlns:r="http://schemas.openxmlformats.org/officeDocument/2006/relationships" id="262" r:id="R57e4985f6e0f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5e4531d144fa5" /><Relationship Type="http://schemas.openxmlformats.org/officeDocument/2006/relationships/slide" Target="/ppt/slides/slide1.xml" Id="R5f62f9ecf80f41a0" /><Relationship Type="http://schemas.openxmlformats.org/officeDocument/2006/relationships/slide" Target="/ppt/slides/slide2.xml" Id="R64ac5ed0616c44f1" /><Relationship Type="http://schemas.openxmlformats.org/officeDocument/2006/relationships/slide" Target="/ppt/slides/slide3.xml" Id="R034b04b7c7d449b4" /><Relationship Type="http://schemas.openxmlformats.org/officeDocument/2006/relationships/slide" Target="/ppt/slides/slide4.xml" Id="R61d817ea1c64428b" /><Relationship Type="http://schemas.openxmlformats.org/officeDocument/2006/relationships/slide" Target="/ppt/slides/slide5.xml" Id="R1593436589d94bf1" /><Relationship Type="http://schemas.openxmlformats.org/officeDocument/2006/relationships/slide" Target="/ppt/slides/slide6.xml" Id="Re64054c046d64afe" /><Relationship Type="http://schemas.openxmlformats.org/officeDocument/2006/relationships/slide" Target="/ppt/slides/slide7.xml" Id="R57e4985f6e0f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3d058faa9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f633f6794144" /><Relationship Type="http://schemas.openxmlformats.org/officeDocument/2006/relationships/theme" Target="/ppt/slideMasters/theme/theme1.xml" Id="Rb01cb355d51e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3f633f679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2cf56242c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a74f160c5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82330f5eb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17ffb8a6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09acfba77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2a1cc71b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6647f5318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6 317 167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ASTRID ØSTENSJØ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HENRY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CASPAR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Henry Røthing, Lunavegen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