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616ff7462a4f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ec66a0db242f0"/>
  </p:sldMasterIdLst>
  <p:sldIdLst>
    <p:sldId xmlns:r="http://schemas.openxmlformats.org/officeDocument/2006/relationships" id="256" r:id="R37eda536724c4752"/>
    <p:sldId xmlns:r="http://schemas.openxmlformats.org/officeDocument/2006/relationships" id="257" r:id="Rcbec7c36f9764b67"/>
    <p:sldId xmlns:r="http://schemas.openxmlformats.org/officeDocument/2006/relationships" id="258" r:id="Re45e507a23f04d1e"/>
    <p:sldId xmlns:r="http://schemas.openxmlformats.org/officeDocument/2006/relationships" id="259" r:id="R917dd6bab13742bf"/>
    <p:sldId xmlns:r="http://schemas.openxmlformats.org/officeDocument/2006/relationships" id="260" r:id="R9bc69492a730486c"/>
    <p:sldId xmlns:r="http://schemas.openxmlformats.org/officeDocument/2006/relationships" id="261" r:id="Rcaf9585355584bab"/>
    <p:sldId xmlns:r="http://schemas.openxmlformats.org/officeDocument/2006/relationships" id="262" r:id="Rdf7e8b6b7afd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ec66a0db242f0" /><Relationship Type="http://schemas.openxmlformats.org/officeDocument/2006/relationships/slide" Target="/ppt/slides/slide1.xml" Id="R37eda536724c4752" /><Relationship Type="http://schemas.openxmlformats.org/officeDocument/2006/relationships/slide" Target="/ppt/slides/slide2.xml" Id="Rcbec7c36f9764b67" /><Relationship Type="http://schemas.openxmlformats.org/officeDocument/2006/relationships/slide" Target="/ppt/slides/slide3.xml" Id="Re45e507a23f04d1e" /><Relationship Type="http://schemas.openxmlformats.org/officeDocument/2006/relationships/slide" Target="/ppt/slides/slide4.xml" Id="R917dd6bab13742bf" /><Relationship Type="http://schemas.openxmlformats.org/officeDocument/2006/relationships/slide" Target="/ppt/slides/slide5.xml" Id="R9bc69492a730486c" /><Relationship Type="http://schemas.openxmlformats.org/officeDocument/2006/relationships/slide" Target="/ppt/slides/slide6.xml" Id="Rcaf9585355584bab" /><Relationship Type="http://schemas.openxmlformats.org/officeDocument/2006/relationships/slide" Target="/ppt/slides/slide7.xml" Id="Rdf7e8b6b7afd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cc7ed4aef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c981eabd24008" /><Relationship Type="http://schemas.openxmlformats.org/officeDocument/2006/relationships/theme" Target="/ppt/slideMasters/theme/theme1.xml" Id="R4a3fe0dfa915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dc981eabd240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acd1df88b4c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41db2caf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aa845f151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19072a707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9277b17b1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86d8b184f4e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7c4a3f21340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ROYEN HOLDING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2 070 211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ROY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989 213 717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