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a6869bbfd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3998a22224492"/>
  </p:sldMasterIdLst>
  <p:sldIdLst>
    <p:sldId xmlns:r="http://schemas.openxmlformats.org/officeDocument/2006/relationships" id="256" r:id="Rdcfb0d8ebe654a0a"/>
    <p:sldId xmlns:r="http://schemas.openxmlformats.org/officeDocument/2006/relationships" id="257" r:id="R978c163d49a0469f"/>
    <p:sldId xmlns:r="http://schemas.openxmlformats.org/officeDocument/2006/relationships" id="258" r:id="R388a9c7838354081"/>
    <p:sldId xmlns:r="http://schemas.openxmlformats.org/officeDocument/2006/relationships" id="259" r:id="R39e496792530450d"/>
    <p:sldId xmlns:r="http://schemas.openxmlformats.org/officeDocument/2006/relationships" id="260" r:id="Rb0f3912f0f1f467b"/>
    <p:sldId xmlns:r="http://schemas.openxmlformats.org/officeDocument/2006/relationships" id="261" r:id="Rcf9f02276f1c4edc"/>
    <p:sldId xmlns:r="http://schemas.openxmlformats.org/officeDocument/2006/relationships" id="262" r:id="R943315ccaa2c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3998a22224492" /><Relationship Type="http://schemas.openxmlformats.org/officeDocument/2006/relationships/slide" Target="/ppt/slides/slide1.xml" Id="Rdcfb0d8ebe654a0a" /><Relationship Type="http://schemas.openxmlformats.org/officeDocument/2006/relationships/slide" Target="/ppt/slides/slide2.xml" Id="R978c163d49a0469f" /><Relationship Type="http://schemas.openxmlformats.org/officeDocument/2006/relationships/slide" Target="/ppt/slides/slide3.xml" Id="R388a9c7838354081" /><Relationship Type="http://schemas.openxmlformats.org/officeDocument/2006/relationships/slide" Target="/ppt/slides/slide4.xml" Id="R39e496792530450d" /><Relationship Type="http://schemas.openxmlformats.org/officeDocument/2006/relationships/slide" Target="/ppt/slides/slide5.xml" Id="Rb0f3912f0f1f467b" /><Relationship Type="http://schemas.openxmlformats.org/officeDocument/2006/relationships/slide" Target="/ppt/slides/slide6.xml" Id="Rcf9f02276f1c4edc" /><Relationship Type="http://schemas.openxmlformats.org/officeDocument/2006/relationships/slide" Target="/ppt/slides/slide7.xml" Id="R943315ccaa2c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7b7d7427f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c81630ce4d85" /><Relationship Type="http://schemas.openxmlformats.org/officeDocument/2006/relationships/theme" Target="/ppt/slideMasters/theme/theme1.xml" Id="R4deb8a83ef71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fc81630ce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cd66d4a9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9c50b5da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5550364f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827472d5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9cf58794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5a75ebb2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236ea4b2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