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c874d3250a48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28481df9ae4a23"/>
  </p:sldMasterIdLst>
  <p:sldIdLst>
    <p:sldId xmlns:r="http://schemas.openxmlformats.org/officeDocument/2006/relationships" id="256" r:id="R2fb00629a5b442e6"/>
    <p:sldId xmlns:r="http://schemas.openxmlformats.org/officeDocument/2006/relationships" id="257" r:id="R53338252f79e4b5d"/>
    <p:sldId xmlns:r="http://schemas.openxmlformats.org/officeDocument/2006/relationships" id="258" r:id="R42a15b53c2bf4183"/>
    <p:sldId xmlns:r="http://schemas.openxmlformats.org/officeDocument/2006/relationships" id="259" r:id="Rd8cb54cfff254f74"/>
    <p:sldId xmlns:r="http://schemas.openxmlformats.org/officeDocument/2006/relationships" id="260" r:id="Rac9a31a6bc0747fa"/>
    <p:sldId xmlns:r="http://schemas.openxmlformats.org/officeDocument/2006/relationships" id="261" r:id="R3d6a77fb755743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8481df9ae4a23" /><Relationship Type="http://schemas.openxmlformats.org/officeDocument/2006/relationships/slide" Target="/ppt/slides/slide1.xml" Id="R2fb00629a5b442e6" /><Relationship Type="http://schemas.openxmlformats.org/officeDocument/2006/relationships/slide" Target="/ppt/slides/slide2.xml" Id="R53338252f79e4b5d" /><Relationship Type="http://schemas.openxmlformats.org/officeDocument/2006/relationships/slide" Target="/ppt/slides/slide3.xml" Id="R42a15b53c2bf4183" /><Relationship Type="http://schemas.openxmlformats.org/officeDocument/2006/relationships/slide" Target="/ppt/slides/slide4.xml" Id="Rd8cb54cfff254f74" /><Relationship Type="http://schemas.openxmlformats.org/officeDocument/2006/relationships/slide" Target="/ppt/slides/slide5.xml" Id="Rac9a31a6bc0747fa" /><Relationship Type="http://schemas.openxmlformats.org/officeDocument/2006/relationships/slide" Target="/ppt/slides/slide6.xml" Id="R3d6a77fb755743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c123b51f047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1004b7bc54e9a" /><Relationship Type="http://schemas.openxmlformats.org/officeDocument/2006/relationships/theme" Target="/ppt/slideMasters/theme/theme1.xml" Id="R4644680b325b48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c1004b7bc54e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cc6dfacd5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362b789704e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32410b24548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a9d42e92546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d928f040a41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53f3c40ef48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Sunnivakrossen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