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2633b0ff9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06fc42c914d0a"/>
  </p:sldMasterIdLst>
  <p:sldIdLst>
    <p:sldId xmlns:r="http://schemas.openxmlformats.org/officeDocument/2006/relationships" id="256" r:id="R930bcb5b78784d5f"/>
    <p:sldId xmlns:r="http://schemas.openxmlformats.org/officeDocument/2006/relationships" id="257" r:id="R9a418f73e97b45d8"/>
    <p:sldId xmlns:r="http://schemas.openxmlformats.org/officeDocument/2006/relationships" id="258" r:id="Rc4a26b3de5ee4332"/>
    <p:sldId xmlns:r="http://schemas.openxmlformats.org/officeDocument/2006/relationships" id="259" r:id="R0c354e80bd654164"/>
    <p:sldId xmlns:r="http://schemas.openxmlformats.org/officeDocument/2006/relationships" id="260" r:id="Rb4d4b1380f814e4c"/>
    <p:sldId xmlns:r="http://schemas.openxmlformats.org/officeDocument/2006/relationships" id="261" r:id="R3aa74e8706f8478e"/>
    <p:sldId xmlns:r="http://schemas.openxmlformats.org/officeDocument/2006/relationships" id="262" r:id="Rc17f55652465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06fc42c914d0a" /><Relationship Type="http://schemas.openxmlformats.org/officeDocument/2006/relationships/slide" Target="/ppt/slides/slide1.xml" Id="R930bcb5b78784d5f" /><Relationship Type="http://schemas.openxmlformats.org/officeDocument/2006/relationships/slide" Target="/ppt/slides/slide2.xml" Id="R9a418f73e97b45d8" /><Relationship Type="http://schemas.openxmlformats.org/officeDocument/2006/relationships/slide" Target="/ppt/slides/slide3.xml" Id="Rc4a26b3de5ee4332" /><Relationship Type="http://schemas.openxmlformats.org/officeDocument/2006/relationships/slide" Target="/ppt/slides/slide4.xml" Id="R0c354e80bd654164" /><Relationship Type="http://schemas.openxmlformats.org/officeDocument/2006/relationships/slide" Target="/ppt/slides/slide5.xml" Id="Rb4d4b1380f814e4c" /><Relationship Type="http://schemas.openxmlformats.org/officeDocument/2006/relationships/slide" Target="/ppt/slides/slide6.xml" Id="R3aa74e8706f8478e" /><Relationship Type="http://schemas.openxmlformats.org/officeDocument/2006/relationships/slide" Target="/ppt/slides/slide7.xml" Id="Rc17f55652465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8b362fc02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2c141294421c" /><Relationship Type="http://schemas.openxmlformats.org/officeDocument/2006/relationships/theme" Target="/ppt/slideMasters/theme/theme1.xml" Id="R3ebf7fd1eb8b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12c141294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b528ea21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2da0e87f5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d0bd6a64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ddc68fc4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dda3265c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3fc5c5d244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0b987de0f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BORE STEINNES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