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a6646032b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3f0111dcd44ad"/>
  </p:sldMasterIdLst>
  <p:sldIdLst>
    <p:sldId xmlns:r="http://schemas.openxmlformats.org/officeDocument/2006/relationships" id="256" r:id="Rcc0860701a7c4cdd"/>
    <p:sldId xmlns:r="http://schemas.openxmlformats.org/officeDocument/2006/relationships" id="257" r:id="Ra15cdc0fd234413b"/>
    <p:sldId xmlns:r="http://schemas.openxmlformats.org/officeDocument/2006/relationships" id="258" r:id="Rd83cbbe5780342e7"/>
    <p:sldId xmlns:r="http://schemas.openxmlformats.org/officeDocument/2006/relationships" id="259" r:id="R51c32f7302974e00"/>
    <p:sldId xmlns:r="http://schemas.openxmlformats.org/officeDocument/2006/relationships" id="260" r:id="R591e19ea344d4378"/>
    <p:sldId xmlns:r="http://schemas.openxmlformats.org/officeDocument/2006/relationships" id="261" r:id="R86e3352738914109"/>
    <p:sldId xmlns:r="http://schemas.openxmlformats.org/officeDocument/2006/relationships" id="262" r:id="Rece936555e8d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3f0111dcd44ad" /><Relationship Type="http://schemas.openxmlformats.org/officeDocument/2006/relationships/slide" Target="/ppt/slides/slide1.xml" Id="Rcc0860701a7c4cdd" /><Relationship Type="http://schemas.openxmlformats.org/officeDocument/2006/relationships/slide" Target="/ppt/slides/slide2.xml" Id="Ra15cdc0fd234413b" /><Relationship Type="http://schemas.openxmlformats.org/officeDocument/2006/relationships/slide" Target="/ppt/slides/slide3.xml" Id="Rd83cbbe5780342e7" /><Relationship Type="http://schemas.openxmlformats.org/officeDocument/2006/relationships/slide" Target="/ppt/slides/slide4.xml" Id="R51c32f7302974e00" /><Relationship Type="http://schemas.openxmlformats.org/officeDocument/2006/relationships/slide" Target="/ppt/slides/slide5.xml" Id="R591e19ea344d4378" /><Relationship Type="http://schemas.openxmlformats.org/officeDocument/2006/relationships/slide" Target="/ppt/slides/slide6.xml" Id="R86e3352738914109" /><Relationship Type="http://schemas.openxmlformats.org/officeDocument/2006/relationships/slide" Target="/ppt/slides/slide7.xml" Id="Rece936555e8d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ebb62eb5c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d06124a44263" /><Relationship Type="http://schemas.openxmlformats.org/officeDocument/2006/relationships/theme" Target="/ppt/slideMasters/theme/theme1.xml" Id="R1873db09e454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7d06124a4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d857a3226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f8f9ea99b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3d3f056e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ae11996f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08bd3ba4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4c8a3b2c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c96b9416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JBS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157 112 609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188 007 928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190 671 142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MOKLEIV HEGE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IDA BIRGITTE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TYBERØ TOVE HELEN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URRANG KJERSTI B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BERIT KONSTANSE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JAN FREDRIK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Skogland Urrang, Flathauggata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kjersti@urrang.no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