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c49449c68c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c5a895f5244f6"/>
  </p:sldMasterIdLst>
  <p:sldIdLst>
    <p:sldId xmlns:r="http://schemas.openxmlformats.org/officeDocument/2006/relationships" id="256" r:id="Rda8d9fd381a74d8f"/>
    <p:sldId xmlns:r="http://schemas.openxmlformats.org/officeDocument/2006/relationships" id="257" r:id="R7cfbc24ea6ee49e6"/>
    <p:sldId xmlns:r="http://schemas.openxmlformats.org/officeDocument/2006/relationships" id="258" r:id="R0b4f0c16231047f7"/>
    <p:sldId xmlns:r="http://schemas.openxmlformats.org/officeDocument/2006/relationships" id="259" r:id="Ra194960017e94836"/>
    <p:sldId xmlns:r="http://schemas.openxmlformats.org/officeDocument/2006/relationships" id="260" r:id="Rffad6e4463dd469d"/>
    <p:sldId xmlns:r="http://schemas.openxmlformats.org/officeDocument/2006/relationships" id="261" r:id="Re5007fc2c08043ca"/>
    <p:sldId xmlns:r="http://schemas.openxmlformats.org/officeDocument/2006/relationships" id="262" r:id="R1254490c2620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c5a895f5244f6" /><Relationship Type="http://schemas.openxmlformats.org/officeDocument/2006/relationships/slide" Target="/ppt/slides/slide1.xml" Id="Rda8d9fd381a74d8f" /><Relationship Type="http://schemas.openxmlformats.org/officeDocument/2006/relationships/slide" Target="/ppt/slides/slide2.xml" Id="R7cfbc24ea6ee49e6" /><Relationship Type="http://schemas.openxmlformats.org/officeDocument/2006/relationships/slide" Target="/ppt/slides/slide3.xml" Id="R0b4f0c16231047f7" /><Relationship Type="http://schemas.openxmlformats.org/officeDocument/2006/relationships/slide" Target="/ppt/slides/slide4.xml" Id="Ra194960017e94836" /><Relationship Type="http://schemas.openxmlformats.org/officeDocument/2006/relationships/slide" Target="/ppt/slides/slide5.xml" Id="Rffad6e4463dd469d" /><Relationship Type="http://schemas.openxmlformats.org/officeDocument/2006/relationships/slide" Target="/ppt/slides/slide6.xml" Id="Re5007fc2c08043ca" /><Relationship Type="http://schemas.openxmlformats.org/officeDocument/2006/relationships/slide" Target="/ppt/slides/slide7.xml" Id="R1254490c2620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1b34264314a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a75a909f146bb" /><Relationship Type="http://schemas.openxmlformats.org/officeDocument/2006/relationships/theme" Target="/ppt/slideMasters/theme/theme1.xml" Id="R43132d343f31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a75a909f1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fbfdc23c7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7231a35e2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103482882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81f9371de4b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ce251b08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65dd2b542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c4607e088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FORVALTNING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Knudsen, Svartedalsvegen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