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0ecc1e711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d47b14b514169"/>
  </p:sldMasterIdLst>
  <p:sldIdLst>
    <p:sldId xmlns:r="http://schemas.openxmlformats.org/officeDocument/2006/relationships" id="256" r:id="Re95c90deecfa4a98"/>
    <p:sldId xmlns:r="http://schemas.openxmlformats.org/officeDocument/2006/relationships" id="257" r:id="Rf6c88c711ae749ef"/>
    <p:sldId xmlns:r="http://schemas.openxmlformats.org/officeDocument/2006/relationships" id="258" r:id="R6b5ad140ef9b4337"/>
    <p:sldId xmlns:r="http://schemas.openxmlformats.org/officeDocument/2006/relationships" id="259" r:id="R637cf3d6f8f54edf"/>
    <p:sldId xmlns:r="http://schemas.openxmlformats.org/officeDocument/2006/relationships" id="260" r:id="R324b101431df423f"/>
    <p:sldId xmlns:r="http://schemas.openxmlformats.org/officeDocument/2006/relationships" id="261" r:id="R6cd38b51a40b4ef2"/>
    <p:sldId xmlns:r="http://schemas.openxmlformats.org/officeDocument/2006/relationships" id="262" r:id="Rdf7d939d8053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d47b14b514169" /><Relationship Type="http://schemas.openxmlformats.org/officeDocument/2006/relationships/slide" Target="/ppt/slides/slide1.xml" Id="Re95c90deecfa4a98" /><Relationship Type="http://schemas.openxmlformats.org/officeDocument/2006/relationships/slide" Target="/ppt/slides/slide2.xml" Id="Rf6c88c711ae749ef" /><Relationship Type="http://schemas.openxmlformats.org/officeDocument/2006/relationships/slide" Target="/ppt/slides/slide3.xml" Id="R6b5ad140ef9b4337" /><Relationship Type="http://schemas.openxmlformats.org/officeDocument/2006/relationships/slide" Target="/ppt/slides/slide4.xml" Id="R637cf3d6f8f54edf" /><Relationship Type="http://schemas.openxmlformats.org/officeDocument/2006/relationships/slide" Target="/ppt/slides/slide5.xml" Id="R324b101431df423f" /><Relationship Type="http://schemas.openxmlformats.org/officeDocument/2006/relationships/slide" Target="/ppt/slides/slide6.xml" Id="R6cd38b51a40b4ef2" /><Relationship Type="http://schemas.openxmlformats.org/officeDocument/2006/relationships/slide" Target="/ppt/slides/slide7.xml" Id="Rdf7d939d8053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35cec9c05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4ed328ab4aef" /><Relationship Type="http://schemas.openxmlformats.org/officeDocument/2006/relationships/theme" Target="/ppt/slideMasters/theme/theme1.xml" Id="Rd75287d41987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a4ed328ab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7a284fe2e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186e08956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9612369fa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b9a8f228a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ba896fe2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ae3ac9c54d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bd30b2b8f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