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9ed5ef5424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be8822e5e241bc"/>
  </p:sldMasterIdLst>
  <p:sldIdLst>
    <p:sldId xmlns:r="http://schemas.openxmlformats.org/officeDocument/2006/relationships" id="256" r:id="R562174e5e6634e23"/>
    <p:sldId xmlns:r="http://schemas.openxmlformats.org/officeDocument/2006/relationships" id="257" r:id="R0fbb569d20614d3e"/>
    <p:sldId xmlns:r="http://schemas.openxmlformats.org/officeDocument/2006/relationships" id="258" r:id="R636fc321eb41415c"/>
    <p:sldId xmlns:r="http://schemas.openxmlformats.org/officeDocument/2006/relationships" id="259" r:id="R7e5c327c6dd640e4"/>
    <p:sldId xmlns:r="http://schemas.openxmlformats.org/officeDocument/2006/relationships" id="260" r:id="R3d2d96e10f1b4b56"/>
    <p:sldId xmlns:r="http://schemas.openxmlformats.org/officeDocument/2006/relationships" id="261" r:id="R9c1f5eb14f9f4c98"/>
    <p:sldId xmlns:r="http://schemas.openxmlformats.org/officeDocument/2006/relationships" id="262" r:id="R56432bab726c49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e8822e5e241bc" /><Relationship Type="http://schemas.openxmlformats.org/officeDocument/2006/relationships/slide" Target="/ppt/slides/slide1.xml" Id="R562174e5e6634e23" /><Relationship Type="http://schemas.openxmlformats.org/officeDocument/2006/relationships/slide" Target="/ppt/slides/slide2.xml" Id="R0fbb569d20614d3e" /><Relationship Type="http://schemas.openxmlformats.org/officeDocument/2006/relationships/slide" Target="/ppt/slides/slide3.xml" Id="R636fc321eb41415c" /><Relationship Type="http://schemas.openxmlformats.org/officeDocument/2006/relationships/slide" Target="/ppt/slides/slide4.xml" Id="R7e5c327c6dd640e4" /><Relationship Type="http://schemas.openxmlformats.org/officeDocument/2006/relationships/slide" Target="/ppt/slides/slide5.xml" Id="R3d2d96e10f1b4b56" /><Relationship Type="http://schemas.openxmlformats.org/officeDocument/2006/relationships/slide" Target="/ppt/slides/slide6.xml" Id="R9c1f5eb14f9f4c98" /><Relationship Type="http://schemas.openxmlformats.org/officeDocument/2006/relationships/slide" Target="/ppt/slides/slide7.xml" Id="R56432bab726c49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84d04a37b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017d858284eca" /><Relationship Type="http://schemas.openxmlformats.org/officeDocument/2006/relationships/theme" Target="/ppt/slideMasters/theme/theme1.xml" Id="R7f86674b951d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017d85828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a2807d2a246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724c8311c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82538009b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6a742bbbc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65c3ba3a8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16577cf8b42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6358e4548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