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769930980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c22836a014099"/>
  </p:sldMasterIdLst>
  <p:sldIdLst>
    <p:sldId xmlns:r="http://schemas.openxmlformats.org/officeDocument/2006/relationships" id="256" r:id="R87f7608a89154290"/>
    <p:sldId xmlns:r="http://schemas.openxmlformats.org/officeDocument/2006/relationships" id="257" r:id="Rbc6dc5660342465a"/>
    <p:sldId xmlns:r="http://schemas.openxmlformats.org/officeDocument/2006/relationships" id="258" r:id="R3bc453eaaa0e4f15"/>
    <p:sldId xmlns:r="http://schemas.openxmlformats.org/officeDocument/2006/relationships" id="259" r:id="R2306b81eeb634735"/>
    <p:sldId xmlns:r="http://schemas.openxmlformats.org/officeDocument/2006/relationships" id="260" r:id="R90efc81cd4c341c8"/>
    <p:sldId xmlns:r="http://schemas.openxmlformats.org/officeDocument/2006/relationships" id="261" r:id="Rba36d77f514d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c22836a014099" /><Relationship Type="http://schemas.openxmlformats.org/officeDocument/2006/relationships/slide" Target="/ppt/slides/slide1.xml" Id="R87f7608a89154290" /><Relationship Type="http://schemas.openxmlformats.org/officeDocument/2006/relationships/slide" Target="/ppt/slides/slide2.xml" Id="Rbc6dc5660342465a" /><Relationship Type="http://schemas.openxmlformats.org/officeDocument/2006/relationships/slide" Target="/ppt/slides/slide3.xml" Id="R3bc453eaaa0e4f15" /><Relationship Type="http://schemas.openxmlformats.org/officeDocument/2006/relationships/slide" Target="/ppt/slides/slide4.xml" Id="R2306b81eeb634735" /><Relationship Type="http://schemas.openxmlformats.org/officeDocument/2006/relationships/slide" Target="/ppt/slides/slide5.xml" Id="R90efc81cd4c341c8" /><Relationship Type="http://schemas.openxmlformats.org/officeDocument/2006/relationships/slide" Target="/ppt/slides/slide6.xml" Id="Rba36d77f514d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9f9a5c5c5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081466fd41c6" /><Relationship Type="http://schemas.openxmlformats.org/officeDocument/2006/relationships/theme" Target="/ppt/slideMasters/theme/theme1.xml" Id="Rbb0d2249a2cb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f081466fd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f28ea4f7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7de27d4d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a0bc00bb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1b165a2e34e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339cf3f6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e5f79128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