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4d0480c5f7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25eb8c84e4eb2"/>
  </p:sldMasterIdLst>
  <p:sldIdLst>
    <p:sldId xmlns:r="http://schemas.openxmlformats.org/officeDocument/2006/relationships" id="256" r:id="R5ace4048e3d54429"/>
    <p:sldId xmlns:r="http://schemas.openxmlformats.org/officeDocument/2006/relationships" id="257" r:id="R4325bc17245d41b3"/>
    <p:sldId xmlns:r="http://schemas.openxmlformats.org/officeDocument/2006/relationships" id="258" r:id="R68f5be793b5246c4"/>
    <p:sldId xmlns:r="http://schemas.openxmlformats.org/officeDocument/2006/relationships" id="259" r:id="R263ea8b36d3342ea"/>
    <p:sldId xmlns:r="http://schemas.openxmlformats.org/officeDocument/2006/relationships" id="260" r:id="Rd2a4447a266949d9"/>
    <p:sldId xmlns:r="http://schemas.openxmlformats.org/officeDocument/2006/relationships" id="261" r:id="R74210e5b548740d3"/>
    <p:sldId xmlns:r="http://schemas.openxmlformats.org/officeDocument/2006/relationships" id="262" r:id="R7b80ae6876e1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25eb8c84e4eb2" /><Relationship Type="http://schemas.openxmlformats.org/officeDocument/2006/relationships/slide" Target="/ppt/slides/slide1.xml" Id="R5ace4048e3d54429" /><Relationship Type="http://schemas.openxmlformats.org/officeDocument/2006/relationships/slide" Target="/ppt/slides/slide2.xml" Id="R4325bc17245d41b3" /><Relationship Type="http://schemas.openxmlformats.org/officeDocument/2006/relationships/slide" Target="/ppt/slides/slide3.xml" Id="R68f5be793b5246c4" /><Relationship Type="http://schemas.openxmlformats.org/officeDocument/2006/relationships/slide" Target="/ppt/slides/slide4.xml" Id="R263ea8b36d3342ea" /><Relationship Type="http://schemas.openxmlformats.org/officeDocument/2006/relationships/slide" Target="/ppt/slides/slide5.xml" Id="Rd2a4447a266949d9" /><Relationship Type="http://schemas.openxmlformats.org/officeDocument/2006/relationships/slide" Target="/ppt/slides/slide6.xml" Id="R74210e5b548740d3" /><Relationship Type="http://schemas.openxmlformats.org/officeDocument/2006/relationships/slide" Target="/ppt/slides/slide7.xml" Id="R7b80ae6876e1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de3742a6c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bd07dd41b42e5" /><Relationship Type="http://schemas.openxmlformats.org/officeDocument/2006/relationships/theme" Target="/ppt/slideMasters/theme/theme1.xml" Id="R36564e69e8c24d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bd07dd41b42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6a5f5eff140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b98d4597b4e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fe6cd7f6748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5750b341941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bf8d5fd5f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39e1b674c40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7a5da76c942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