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1bc9a25762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df63377c54a09"/>
  </p:sldMasterIdLst>
  <p:sldIdLst>
    <p:sldId xmlns:r="http://schemas.openxmlformats.org/officeDocument/2006/relationships" id="256" r:id="Rc1b927b392084960"/>
    <p:sldId xmlns:r="http://schemas.openxmlformats.org/officeDocument/2006/relationships" id="257" r:id="R78aa725026e84dd3"/>
    <p:sldId xmlns:r="http://schemas.openxmlformats.org/officeDocument/2006/relationships" id="258" r:id="Recda9370322b40d8"/>
    <p:sldId xmlns:r="http://schemas.openxmlformats.org/officeDocument/2006/relationships" id="259" r:id="R9fa6b10aabde48fa"/>
    <p:sldId xmlns:r="http://schemas.openxmlformats.org/officeDocument/2006/relationships" id="260" r:id="Re58acec55b5d42ae"/>
    <p:sldId xmlns:r="http://schemas.openxmlformats.org/officeDocument/2006/relationships" id="261" r:id="R6f9831d19ccf4246"/>
    <p:sldId xmlns:r="http://schemas.openxmlformats.org/officeDocument/2006/relationships" id="262" r:id="R642bb00c083b45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df63377c54a09" /><Relationship Type="http://schemas.openxmlformats.org/officeDocument/2006/relationships/slide" Target="/ppt/slides/slide1.xml" Id="Rc1b927b392084960" /><Relationship Type="http://schemas.openxmlformats.org/officeDocument/2006/relationships/slide" Target="/ppt/slides/slide2.xml" Id="R78aa725026e84dd3" /><Relationship Type="http://schemas.openxmlformats.org/officeDocument/2006/relationships/slide" Target="/ppt/slides/slide3.xml" Id="Recda9370322b40d8" /><Relationship Type="http://schemas.openxmlformats.org/officeDocument/2006/relationships/slide" Target="/ppt/slides/slide4.xml" Id="R9fa6b10aabde48fa" /><Relationship Type="http://schemas.openxmlformats.org/officeDocument/2006/relationships/slide" Target="/ppt/slides/slide5.xml" Id="Re58acec55b5d42ae" /><Relationship Type="http://schemas.openxmlformats.org/officeDocument/2006/relationships/slide" Target="/ppt/slides/slide6.xml" Id="R6f9831d19ccf4246" /><Relationship Type="http://schemas.openxmlformats.org/officeDocument/2006/relationships/slide" Target="/ppt/slides/slide7.xml" Id="R642bb00c083b45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d93890c3846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245a8ac374b74" /><Relationship Type="http://schemas.openxmlformats.org/officeDocument/2006/relationships/theme" Target="/ppt/slideMasters/theme/theme1.xml" Id="R1b1c07fb23154d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e245a8ac374b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bab65ce40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ca7c892d4a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476aa99de46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7638f1188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f120cc3354b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a6d09c5a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44c393a5f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AKTIVA CONSULTING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13 180 570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15 284 090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AGER RYEN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84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989 200 682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