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035ebf4ee247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bf075e0a1641c6"/>
  </p:sldMasterIdLst>
  <p:sldIdLst>
    <p:sldId xmlns:r="http://schemas.openxmlformats.org/officeDocument/2006/relationships" id="256" r:id="R418edaa1aa404f23"/>
    <p:sldId xmlns:r="http://schemas.openxmlformats.org/officeDocument/2006/relationships" id="257" r:id="R270f26d184e84a85"/>
    <p:sldId xmlns:r="http://schemas.openxmlformats.org/officeDocument/2006/relationships" id="258" r:id="R294cabf8271041f3"/>
    <p:sldId xmlns:r="http://schemas.openxmlformats.org/officeDocument/2006/relationships" id="259" r:id="R2009b4b280514858"/>
    <p:sldId xmlns:r="http://schemas.openxmlformats.org/officeDocument/2006/relationships" id="260" r:id="Rd23318d9eb5f4f84"/>
    <p:sldId xmlns:r="http://schemas.openxmlformats.org/officeDocument/2006/relationships" id="261" r:id="R72ffae4715974c1a"/>
    <p:sldId xmlns:r="http://schemas.openxmlformats.org/officeDocument/2006/relationships" id="262" r:id="R182a637c428e41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f075e0a1641c6" /><Relationship Type="http://schemas.openxmlformats.org/officeDocument/2006/relationships/slide" Target="/ppt/slides/slide1.xml" Id="R418edaa1aa404f23" /><Relationship Type="http://schemas.openxmlformats.org/officeDocument/2006/relationships/slide" Target="/ppt/slides/slide2.xml" Id="R270f26d184e84a85" /><Relationship Type="http://schemas.openxmlformats.org/officeDocument/2006/relationships/slide" Target="/ppt/slides/slide3.xml" Id="R294cabf8271041f3" /><Relationship Type="http://schemas.openxmlformats.org/officeDocument/2006/relationships/slide" Target="/ppt/slides/slide4.xml" Id="R2009b4b280514858" /><Relationship Type="http://schemas.openxmlformats.org/officeDocument/2006/relationships/slide" Target="/ppt/slides/slide5.xml" Id="Rd23318d9eb5f4f84" /><Relationship Type="http://schemas.openxmlformats.org/officeDocument/2006/relationships/slide" Target="/ppt/slides/slide6.xml" Id="R72ffae4715974c1a" /><Relationship Type="http://schemas.openxmlformats.org/officeDocument/2006/relationships/slide" Target="/ppt/slides/slide7.xml" Id="R182a637c428e41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abee75316e42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fdc8822274f82" /><Relationship Type="http://schemas.openxmlformats.org/officeDocument/2006/relationships/theme" Target="/ppt/slideMasters/theme/theme1.xml" Id="R65671c2ae69c40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cfdc8822274f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f3a4df7f46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8cebb767ae4e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922602d5d4b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9274d1ba5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edcbd2104e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9e33bff748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ddd9032a14b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VISTVIK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484 676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1 398 443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2 808 119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 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Vistvikveien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989 199 315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VISTVIK AS</a:t>
            </a:r>
          </a:p>
        </p:txBody>
      </p:sp>
    </p:spTree>
  </p:cSld>
  <p:clrMapOvr>
    <a:masterClrMapping xmlns:a="http://schemas.openxmlformats.org/drawingml/2006/main"/>
  </p:clrMapOvr>
</p:sld>
</file>