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691adf0d6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f171d06ed4c04"/>
  </p:sldMasterIdLst>
  <p:sldIdLst>
    <p:sldId xmlns:r="http://schemas.openxmlformats.org/officeDocument/2006/relationships" id="256" r:id="R0e598f25b83049c7"/>
    <p:sldId xmlns:r="http://schemas.openxmlformats.org/officeDocument/2006/relationships" id="257" r:id="R82ac4281fc114687"/>
    <p:sldId xmlns:r="http://schemas.openxmlformats.org/officeDocument/2006/relationships" id="258" r:id="R97d557c87a924d7b"/>
    <p:sldId xmlns:r="http://schemas.openxmlformats.org/officeDocument/2006/relationships" id="259" r:id="Ref2aff34b9674d2c"/>
    <p:sldId xmlns:r="http://schemas.openxmlformats.org/officeDocument/2006/relationships" id="260" r:id="Radee8d1c2c994e80"/>
    <p:sldId xmlns:r="http://schemas.openxmlformats.org/officeDocument/2006/relationships" id="261" r:id="Rdd0c22eec6534f34"/>
    <p:sldId xmlns:r="http://schemas.openxmlformats.org/officeDocument/2006/relationships" id="262" r:id="R40b5a45e8f5d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f171d06ed4c04" /><Relationship Type="http://schemas.openxmlformats.org/officeDocument/2006/relationships/slide" Target="/ppt/slides/slide1.xml" Id="R0e598f25b83049c7" /><Relationship Type="http://schemas.openxmlformats.org/officeDocument/2006/relationships/slide" Target="/ppt/slides/slide2.xml" Id="R82ac4281fc114687" /><Relationship Type="http://schemas.openxmlformats.org/officeDocument/2006/relationships/slide" Target="/ppt/slides/slide3.xml" Id="R97d557c87a924d7b" /><Relationship Type="http://schemas.openxmlformats.org/officeDocument/2006/relationships/slide" Target="/ppt/slides/slide4.xml" Id="Ref2aff34b9674d2c" /><Relationship Type="http://schemas.openxmlformats.org/officeDocument/2006/relationships/slide" Target="/ppt/slides/slide5.xml" Id="Radee8d1c2c994e80" /><Relationship Type="http://schemas.openxmlformats.org/officeDocument/2006/relationships/slide" Target="/ppt/slides/slide6.xml" Id="Rdd0c22eec6534f34" /><Relationship Type="http://schemas.openxmlformats.org/officeDocument/2006/relationships/slide" Target="/ppt/slides/slide7.xml" Id="R40b5a45e8f5d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d12d108f4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7b89e45b45d1" /><Relationship Type="http://schemas.openxmlformats.org/officeDocument/2006/relationships/theme" Target="/ppt/slideMasters/theme/theme1.xml" Id="Rba7e82f9c048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07b89e45b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9dc8442f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15342e40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56ba7900a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8fa01a0f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8e4b889d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76936cc9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02c95350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