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b39c6575d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a17732de5417e"/>
  </p:sldMasterIdLst>
  <p:sldIdLst>
    <p:sldId xmlns:r="http://schemas.openxmlformats.org/officeDocument/2006/relationships" id="256" r:id="R6ae37d8d6d7b400e"/>
    <p:sldId xmlns:r="http://schemas.openxmlformats.org/officeDocument/2006/relationships" id="257" r:id="R960f928dc6704add"/>
    <p:sldId xmlns:r="http://schemas.openxmlformats.org/officeDocument/2006/relationships" id="258" r:id="Rd5189db078914abc"/>
    <p:sldId xmlns:r="http://schemas.openxmlformats.org/officeDocument/2006/relationships" id="259" r:id="R0bdbdf2f9c284aa8"/>
    <p:sldId xmlns:r="http://schemas.openxmlformats.org/officeDocument/2006/relationships" id="260" r:id="Rf3fc8e359f4147f1"/>
    <p:sldId xmlns:r="http://schemas.openxmlformats.org/officeDocument/2006/relationships" id="261" r:id="Rcffd8e58154b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a17732de5417e" /><Relationship Type="http://schemas.openxmlformats.org/officeDocument/2006/relationships/slide" Target="/ppt/slides/slide1.xml" Id="R6ae37d8d6d7b400e" /><Relationship Type="http://schemas.openxmlformats.org/officeDocument/2006/relationships/slide" Target="/ppt/slides/slide2.xml" Id="R960f928dc6704add" /><Relationship Type="http://schemas.openxmlformats.org/officeDocument/2006/relationships/slide" Target="/ppt/slides/slide3.xml" Id="Rd5189db078914abc" /><Relationship Type="http://schemas.openxmlformats.org/officeDocument/2006/relationships/slide" Target="/ppt/slides/slide4.xml" Id="R0bdbdf2f9c284aa8" /><Relationship Type="http://schemas.openxmlformats.org/officeDocument/2006/relationships/slide" Target="/ppt/slides/slide5.xml" Id="Rf3fc8e359f4147f1" /><Relationship Type="http://schemas.openxmlformats.org/officeDocument/2006/relationships/slide" Target="/ppt/slides/slide6.xml" Id="Rcffd8e58154b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26da337ef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ec584e6b4c4d" /><Relationship Type="http://schemas.openxmlformats.org/officeDocument/2006/relationships/theme" Target="/ppt/slideMasters/theme/theme1.xml" Id="R53cace2c6952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aec584e6b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80a01267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d02668d01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c964fdee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63f29397c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f35f4ce6e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8b9af485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