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3116396abb49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4e8af8d5142b1"/>
  </p:sldMasterIdLst>
  <p:sldIdLst>
    <p:sldId xmlns:r="http://schemas.openxmlformats.org/officeDocument/2006/relationships" id="256" r:id="Rae7725b635544488"/>
    <p:sldId xmlns:r="http://schemas.openxmlformats.org/officeDocument/2006/relationships" id="257" r:id="R3f0d54458e394e14"/>
    <p:sldId xmlns:r="http://schemas.openxmlformats.org/officeDocument/2006/relationships" id="258" r:id="Re0f2e054ec4e45be"/>
    <p:sldId xmlns:r="http://schemas.openxmlformats.org/officeDocument/2006/relationships" id="259" r:id="Re238501717804a62"/>
    <p:sldId xmlns:r="http://schemas.openxmlformats.org/officeDocument/2006/relationships" id="260" r:id="Rcf139626a7fa4df2"/>
    <p:sldId xmlns:r="http://schemas.openxmlformats.org/officeDocument/2006/relationships" id="261" r:id="R5ae6fd48401b4bcb"/>
    <p:sldId xmlns:r="http://schemas.openxmlformats.org/officeDocument/2006/relationships" id="262" r:id="R11e48c4c4272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4e8af8d5142b1" /><Relationship Type="http://schemas.openxmlformats.org/officeDocument/2006/relationships/slide" Target="/ppt/slides/slide1.xml" Id="Rae7725b635544488" /><Relationship Type="http://schemas.openxmlformats.org/officeDocument/2006/relationships/slide" Target="/ppt/slides/slide2.xml" Id="R3f0d54458e394e14" /><Relationship Type="http://schemas.openxmlformats.org/officeDocument/2006/relationships/slide" Target="/ppt/slides/slide3.xml" Id="Re0f2e054ec4e45be" /><Relationship Type="http://schemas.openxmlformats.org/officeDocument/2006/relationships/slide" Target="/ppt/slides/slide4.xml" Id="Re238501717804a62" /><Relationship Type="http://schemas.openxmlformats.org/officeDocument/2006/relationships/slide" Target="/ppt/slides/slide5.xml" Id="Rcf139626a7fa4df2" /><Relationship Type="http://schemas.openxmlformats.org/officeDocument/2006/relationships/slide" Target="/ppt/slides/slide6.xml" Id="R5ae6fd48401b4bcb" /><Relationship Type="http://schemas.openxmlformats.org/officeDocument/2006/relationships/slide" Target="/ppt/slides/slide7.xml" Id="R11e48c4c4272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41c9b26ea49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42426de704618" /><Relationship Type="http://schemas.openxmlformats.org/officeDocument/2006/relationships/theme" Target="/ppt/slideMasters/theme/theme1.xml" Id="R8d9ec94e6e524b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42426de7046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6eba4e52a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5b4c54b1f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675f6fdf4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ffadbf207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b6d1a676f4b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d5d04465845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507b1b63b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Jessnesstranda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