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4c2aec08024c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14c60b029f4fff"/>
  </p:sldMasterIdLst>
  <p:sldIdLst>
    <p:sldId xmlns:r="http://schemas.openxmlformats.org/officeDocument/2006/relationships" id="256" r:id="Rfbb1b0d21798455a"/>
    <p:sldId xmlns:r="http://schemas.openxmlformats.org/officeDocument/2006/relationships" id="257" r:id="R0f60589665eb41b4"/>
    <p:sldId xmlns:r="http://schemas.openxmlformats.org/officeDocument/2006/relationships" id="258" r:id="R47cd429163544243"/>
    <p:sldId xmlns:r="http://schemas.openxmlformats.org/officeDocument/2006/relationships" id="259" r:id="R88e641cd1d394624"/>
    <p:sldId xmlns:r="http://schemas.openxmlformats.org/officeDocument/2006/relationships" id="260" r:id="Re572581c40a74bdd"/>
    <p:sldId xmlns:r="http://schemas.openxmlformats.org/officeDocument/2006/relationships" id="261" r:id="R4d8153a992284769"/>
    <p:sldId xmlns:r="http://schemas.openxmlformats.org/officeDocument/2006/relationships" id="262" r:id="R185a2c2a4c7c40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14c60b029f4fff" /><Relationship Type="http://schemas.openxmlformats.org/officeDocument/2006/relationships/slide" Target="/ppt/slides/slide1.xml" Id="Rfbb1b0d21798455a" /><Relationship Type="http://schemas.openxmlformats.org/officeDocument/2006/relationships/slide" Target="/ppt/slides/slide2.xml" Id="R0f60589665eb41b4" /><Relationship Type="http://schemas.openxmlformats.org/officeDocument/2006/relationships/slide" Target="/ppt/slides/slide3.xml" Id="R47cd429163544243" /><Relationship Type="http://schemas.openxmlformats.org/officeDocument/2006/relationships/slide" Target="/ppt/slides/slide4.xml" Id="R88e641cd1d394624" /><Relationship Type="http://schemas.openxmlformats.org/officeDocument/2006/relationships/slide" Target="/ppt/slides/slide5.xml" Id="Re572581c40a74bdd" /><Relationship Type="http://schemas.openxmlformats.org/officeDocument/2006/relationships/slide" Target="/ppt/slides/slide6.xml" Id="R4d8153a992284769" /><Relationship Type="http://schemas.openxmlformats.org/officeDocument/2006/relationships/slide" Target="/ppt/slides/slide7.xml" Id="R185a2c2a4c7c40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839febfb844d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6e9ea315f4044" /><Relationship Type="http://schemas.openxmlformats.org/officeDocument/2006/relationships/theme" Target="/ppt/slideMasters/theme/theme1.xml" Id="R59233ae1998243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d6e9ea315f40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b68c3d0ec43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753b27efb4d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707665eb542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35c89d75a47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969f5094843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7ccab8d5646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511372c0f4c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NORGANI NORGE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NORGANI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NORGANI NORGE HOLDING AS ble etablert [år] og holder til i Eidsvoll.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NORGANI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NORGANI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NORGANI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14 622 000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14 586 250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−20 133 808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544 195 330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2 527 275 716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NORGANI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FASTIGHETS AB PRINS PHILIP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NORGANI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2080 Eidsvoll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33 05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norgani@norgani.no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www.norgani.no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989 197 355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NORGANI NORGE HOLDING AS</a:t>
            </a:r>
          </a:p>
        </p:txBody>
      </p:sp>
    </p:spTree>
  </p:cSld>
  <p:clrMapOvr>
    <a:masterClrMapping xmlns:a="http://schemas.openxmlformats.org/drawingml/2006/main"/>
  </p:clrMapOvr>
</p:sld>
</file>