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0eacf7956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a5c7658dd24069"/>
  </p:sldMasterIdLst>
  <p:sldIdLst>
    <p:sldId xmlns:r="http://schemas.openxmlformats.org/officeDocument/2006/relationships" id="256" r:id="R7257de0a3b86402b"/>
    <p:sldId xmlns:r="http://schemas.openxmlformats.org/officeDocument/2006/relationships" id="257" r:id="R40b1900a09b24360"/>
    <p:sldId xmlns:r="http://schemas.openxmlformats.org/officeDocument/2006/relationships" id="258" r:id="R2280b0c876db4067"/>
    <p:sldId xmlns:r="http://schemas.openxmlformats.org/officeDocument/2006/relationships" id="259" r:id="R13cc107f3d484ec0"/>
    <p:sldId xmlns:r="http://schemas.openxmlformats.org/officeDocument/2006/relationships" id="260" r:id="Rd8dc95cc6216425d"/>
    <p:sldId xmlns:r="http://schemas.openxmlformats.org/officeDocument/2006/relationships" id="261" r:id="R590ec633de854583"/>
    <p:sldId xmlns:r="http://schemas.openxmlformats.org/officeDocument/2006/relationships" id="262" r:id="Red6e339a859f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5c7658dd24069" /><Relationship Type="http://schemas.openxmlformats.org/officeDocument/2006/relationships/slide" Target="/ppt/slides/slide1.xml" Id="R7257de0a3b86402b" /><Relationship Type="http://schemas.openxmlformats.org/officeDocument/2006/relationships/slide" Target="/ppt/slides/slide2.xml" Id="R40b1900a09b24360" /><Relationship Type="http://schemas.openxmlformats.org/officeDocument/2006/relationships/slide" Target="/ppt/slides/slide3.xml" Id="R2280b0c876db4067" /><Relationship Type="http://schemas.openxmlformats.org/officeDocument/2006/relationships/slide" Target="/ppt/slides/slide4.xml" Id="R13cc107f3d484ec0" /><Relationship Type="http://schemas.openxmlformats.org/officeDocument/2006/relationships/slide" Target="/ppt/slides/slide5.xml" Id="Rd8dc95cc6216425d" /><Relationship Type="http://schemas.openxmlformats.org/officeDocument/2006/relationships/slide" Target="/ppt/slides/slide6.xml" Id="R590ec633de854583" /><Relationship Type="http://schemas.openxmlformats.org/officeDocument/2006/relationships/slide" Target="/ppt/slides/slide7.xml" Id="Red6e339a859f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192585254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62fc91d8142d4" /><Relationship Type="http://schemas.openxmlformats.org/officeDocument/2006/relationships/theme" Target="/ppt/slideMasters/theme/theme1.xml" Id="Rc5152e86544f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62fc91d81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c3385cdcd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7b533fc60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f79a260db45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908af95d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af996be90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13040922e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3ee99e74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WENAAS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