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625bdad52c42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15bb4a62e74401"/>
  </p:sldMasterIdLst>
  <p:sldIdLst>
    <p:sldId xmlns:r="http://schemas.openxmlformats.org/officeDocument/2006/relationships" id="256" r:id="R6778445ee2fd44ff"/>
    <p:sldId xmlns:r="http://schemas.openxmlformats.org/officeDocument/2006/relationships" id="257" r:id="R748f09eddbc64937"/>
    <p:sldId xmlns:r="http://schemas.openxmlformats.org/officeDocument/2006/relationships" id="258" r:id="R73d23f207349487c"/>
    <p:sldId xmlns:r="http://schemas.openxmlformats.org/officeDocument/2006/relationships" id="259" r:id="R7e4b42c94f0749ad"/>
    <p:sldId xmlns:r="http://schemas.openxmlformats.org/officeDocument/2006/relationships" id="260" r:id="Rba4130dd58d4496a"/>
    <p:sldId xmlns:r="http://schemas.openxmlformats.org/officeDocument/2006/relationships" id="261" r:id="R25d59c80ef434b58"/>
    <p:sldId xmlns:r="http://schemas.openxmlformats.org/officeDocument/2006/relationships" id="262" r:id="Rf27cd0caa39549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5bb4a62e74401" /><Relationship Type="http://schemas.openxmlformats.org/officeDocument/2006/relationships/slide" Target="/ppt/slides/slide1.xml" Id="R6778445ee2fd44ff" /><Relationship Type="http://schemas.openxmlformats.org/officeDocument/2006/relationships/slide" Target="/ppt/slides/slide2.xml" Id="R748f09eddbc64937" /><Relationship Type="http://schemas.openxmlformats.org/officeDocument/2006/relationships/slide" Target="/ppt/slides/slide3.xml" Id="R73d23f207349487c" /><Relationship Type="http://schemas.openxmlformats.org/officeDocument/2006/relationships/slide" Target="/ppt/slides/slide4.xml" Id="R7e4b42c94f0749ad" /><Relationship Type="http://schemas.openxmlformats.org/officeDocument/2006/relationships/slide" Target="/ppt/slides/slide5.xml" Id="Rba4130dd58d4496a" /><Relationship Type="http://schemas.openxmlformats.org/officeDocument/2006/relationships/slide" Target="/ppt/slides/slide6.xml" Id="R25d59c80ef434b58" /><Relationship Type="http://schemas.openxmlformats.org/officeDocument/2006/relationships/slide" Target="/ppt/slides/slide7.xml" Id="Rf27cd0caa39549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dde232cae341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b063c51684cfc" /><Relationship Type="http://schemas.openxmlformats.org/officeDocument/2006/relationships/theme" Target="/ppt/slideMasters/theme/theme1.xml" Id="R9eab23eb52424e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6b063c51684c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79dd0b58c42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e905efc7243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5ee75a33c46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8fbf1d54745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5ad551d974b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23343567747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b70b375cd4f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−131 413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7 739 972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135 071 053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143 127 221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FREDRIK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JAN ALEKSANDER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MORTEN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PER HAAKON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PER-EINAR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Flintegata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6510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989 194 186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