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2fb25197985412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6a6138d95a6494d"/>
  </p:sldMasterIdLst>
  <p:sldIdLst>
    <p:sldId xmlns:r="http://schemas.openxmlformats.org/officeDocument/2006/relationships" id="256" r:id="R1200af5cd84d4db0"/>
    <p:sldId xmlns:r="http://schemas.openxmlformats.org/officeDocument/2006/relationships" id="257" r:id="R76c87eff7e1b4dde"/>
    <p:sldId xmlns:r="http://schemas.openxmlformats.org/officeDocument/2006/relationships" id="258" r:id="Rf469c01ee13349b6"/>
    <p:sldId xmlns:r="http://schemas.openxmlformats.org/officeDocument/2006/relationships" id="259" r:id="Rfd7b68d839994e79"/>
    <p:sldId xmlns:r="http://schemas.openxmlformats.org/officeDocument/2006/relationships" id="260" r:id="R365d1de88c2d4ff8"/>
    <p:sldId xmlns:r="http://schemas.openxmlformats.org/officeDocument/2006/relationships" id="261" r:id="R1e9a410d3ee54f25"/>
    <p:sldId xmlns:r="http://schemas.openxmlformats.org/officeDocument/2006/relationships" id="262" r:id="Rb61d12da1d2444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6a6138d95a6494d" /><Relationship Type="http://schemas.openxmlformats.org/officeDocument/2006/relationships/slide" Target="/ppt/slides/slide1.xml" Id="R1200af5cd84d4db0" /><Relationship Type="http://schemas.openxmlformats.org/officeDocument/2006/relationships/slide" Target="/ppt/slides/slide2.xml" Id="R76c87eff7e1b4dde" /><Relationship Type="http://schemas.openxmlformats.org/officeDocument/2006/relationships/slide" Target="/ppt/slides/slide3.xml" Id="Rf469c01ee13349b6" /><Relationship Type="http://schemas.openxmlformats.org/officeDocument/2006/relationships/slide" Target="/ppt/slides/slide4.xml" Id="Rfd7b68d839994e79" /><Relationship Type="http://schemas.openxmlformats.org/officeDocument/2006/relationships/slide" Target="/ppt/slides/slide5.xml" Id="R365d1de88c2d4ff8" /><Relationship Type="http://schemas.openxmlformats.org/officeDocument/2006/relationships/slide" Target="/ppt/slides/slide6.xml" Id="R1e9a410d3ee54f25" /><Relationship Type="http://schemas.openxmlformats.org/officeDocument/2006/relationships/slide" Target="/ppt/slides/slide7.xml" Id="Rb61d12da1d2444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d68412572a34de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985bca8c024995" /><Relationship Type="http://schemas.openxmlformats.org/officeDocument/2006/relationships/theme" Target="/ppt/slideMasters/theme/theme1.xml" Id="R41ea7f6939374bc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c985bca8c02499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bbfeb5c062472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335716b7a94b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381cdb6b4e447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2422d76c4432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47e0b3ea8c425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244cc30e814e9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b61f858d254d4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OSS FORENEDE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OSS FORENEDE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−40 405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7 099 498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18 091 514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21 401 504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 STEINAR SMEBY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Holgerslystveien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989 193 813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OSS FORENEDE INVEST AS</a:t>
            </a:r>
          </a:p>
        </p:txBody>
      </p:sp>
    </p:spTree>
  </p:cSld>
  <p:clrMapOvr>
    <a:masterClrMapping xmlns:a="http://schemas.openxmlformats.org/drawingml/2006/main"/>
  </p:clrMapOvr>
</p:sld>
</file>