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8903d978f74d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07c23d884a4bd2"/>
  </p:sldMasterIdLst>
  <p:sldIdLst>
    <p:sldId xmlns:r="http://schemas.openxmlformats.org/officeDocument/2006/relationships" id="256" r:id="R89181f4ccd9444d0"/>
    <p:sldId xmlns:r="http://schemas.openxmlformats.org/officeDocument/2006/relationships" id="257" r:id="Ra95bbe690f8f4be0"/>
    <p:sldId xmlns:r="http://schemas.openxmlformats.org/officeDocument/2006/relationships" id="258" r:id="Rf229b67e53ac4863"/>
    <p:sldId xmlns:r="http://schemas.openxmlformats.org/officeDocument/2006/relationships" id="259" r:id="R3b9797296d324096"/>
    <p:sldId xmlns:r="http://schemas.openxmlformats.org/officeDocument/2006/relationships" id="260" r:id="R48cc89d09bb34ece"/>
    <p:sldId xmlns:r="http://schemas.openxmlformats.org/officeDocument/2006/relationships" id="261" r:id="R146a8613c99c4cde"/>
    <p:sldId xmlns:r="http://schemas.openxmlformats.org/officeDocument/2006/relationships" id="262" r:id="Rec008a8297b041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07c23d884a4bd2" /><Relationship Type="http://schemas.openxmlformats.org/officeDocument/2006/relationships/slide" Target="/ppt/slides/slide1.xml" Id="R89181f4ccd9444d0" /><Relationship Type="http://schemas.openxmlformats.org/officeDocument/2006/relationships/slide" Target="/ppt/slides/slide2.xml" Id="Ra95bbe690f8f4be0" /><Relationship Type="http://schemas.openxmlformats.org/officeDocument/2006/relationships/slide" Target="/ppt/slides/slide3.xml" Id="Rf229b67e53ac4863" /><Relationship Type="http://schemas.openxmlformats.org/officeDocument/2006/relationships/slide" Target="/ppt/slides/slide4.xml" Id="R3b9797296d324096" /><Relationship Type="http://schemas.openxmlformats.org/officeDocument/2006/relationships/slide" Target="/ppt/slides/slide5.xml" Id="R48cc89d09bb34ece" /><Relationship Type="http://schemas.openxmlformats.org/officeDocument/2006/relationships/slide" Target="/ppt/slides/slide6.xml" Id="R146a8613c99c4cde" /><Relationship Type="http://schemas.openxmlformats.org/officeDocument/2006/relationships/slide" Target="/ppt/slides/slide7.xml" Id="Rec008a8297b041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01288a8ee64d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3054d1da04d96" /><Relationship Type="http://schemas.openxmlformats.org/officeDocument/2006/relationships/theme" Target="/ppt/slideMasters/theme/theme1.xml" Id="R188573f50ff449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43054d1da04d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f418a699340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0b0548c1f40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77971918745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c1fc687744a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b6a55b7694a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8d59c8e7840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ad482c80c4d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KAD-INVEST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KAD-INVEST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1 780 230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1 920 705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3 049 694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ANNE DØLI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Aukrusts vei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81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989 192 930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